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2" r:id="rId2"/>
    <p:sldMasterId id="2147483808" r:id="rId3"/>
  </p:sldMasterIdLst>
  <p:notesMasterIdLst>
    <p:notesMasterId r:id="rId12"/>
  </p:notesMasterIdLst>
  <p:sldIdLst>
    <p:sldId id="256" r:id="rId4"/>
    <p:sldId id="282" r:id="rId5"/>
    <p:sldId id="293" r:id="rId6"/>
    <p:sldId id="294" r:id="rId7"/>
    <p:sldId id="261" r:id="rId8"/>
    <p:sldId id="295" r:id="rId9"/>
    <p:sldId id="290" r:id="rId10"/>
    <p:sldId id="272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1pPr>
    <a:lvl2pPr marL="0" marR="0" indent="54864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2pPr>
    <a:lvl3pPr marL="0" marR="0" indent="109728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3pPr>
    <a:lvl4pPr marL="0" marR="0" indent="164592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4pPr>
    <a:lvl5pPr marL="0" marR="0" indent="219456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5pPr>
    <a:lvl6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6pPr>
    <a:lvl7pPr marL="0" marR="0" indent="329184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7pPr>
    <a:lvl8pPr marL="0" marR="0" indent="38404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8pPr>
    <a:lvl9pPr marL="0" marR="0" indent="438912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D4E0FF"/>
          </a:solidFill>
        </a:fill>
      </a:tcStyle>
    </a:wholeTbl>
    <a:band2H>
      <a:tcTxStyle/>
      <a:tcStyle>
        <a:tcBdr/>
        <a:fill>
          <a:solidFill>
            <a:srgbClr val="EAF0FF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CACCE2"/>
          </a:solidFill>
        </a:fill>
      </a:tcStyle>
    </a:wholeTbl>
    <a:band2H>
      <a:tcTxStyle/>
      <a:tcStyle>
        <a:tcBdr/>
        <a:fill>
          <a:solidFill>
            <a:srgbClr val="E6E7F1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F0CCD3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51243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51243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63500" cap="flat">
              <a:solidFill>
                <a:srgbClr val="051243"/>
              </a:solidFill>
              <a:prstDash val="solid"/>
              <a:round/>
            </a:ln>
          </a:top>
          <a:bottom>
            <a:ln w="127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51243"/>
        </a:fontRef>
        <a:srgbClr val="051243"/>
      </a:tcTxStyle>
      <a:tcStyle>
        <a:tcBdr>
          <a:left>
            <a:ln w="12700" cap="flat">
              <a:solidFill>
                <a:srgbClr val="051243"/>
              </a:solidFill>
              <a:prstDash val="solid"/>
              <a:round/>
            </a:ln>
          </a:left>
          <a:right>
            <a:ln w="12700" cap="flat">
              <a:solidFill>
                <a:srgbClr val="051243"/>
              </a:solidFill>
              <a:prstDash val="solid"/>
              <a:round/>
            </a:ln>
          </a:right>
          <a:top>
            <a:ln w="12700" cap="flat">
              <a:solidFill>
                <a:srgbClr val="051243"/>
              </a:solidFill>
              <a:prstDash val="solid"/>
              <a:round/>
            </a:ln>
          </a:top>
          <a:bottom>
            <a:ln w="63500" cap="flat">
              <a:solidFill>
                <a:srgbClr val="051243"/>
              </a:solidFill>
              <a:prstDash val="solid"/>
              <a:round/>
            </a:ln>
          </a:bottom>
          <a:insideH>
            <a:ln w="12700" cap="flat">
              <a:solidFill>
                <a:srgbClr val="051243"/>
              </a:solidFill>
              <a:prstDash val="solid"/>
              <a:round/>
            </a:ln>
          </a:insideH>
          <a:insideV>
            <a:ln w="12700" cap="flat">
              <a:solidFill>
                <a:srgbClr val="05124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4"/>
    <p:restoredTop sz="91638"/>
  </p:normalViewPr>
  <p:slideViewPr>
    <p:cSldViewPr snapToGrid="0" snapToObjects="1">
      <p:cViewPr>
        <p:scale>
          <a:sx n="60" d="100"/>
          <a:sy n="6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1" name="Shape 1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56816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524000" latinLnBrk="0">
      <a:defRPr sz="2000">
        <a:latin typeface="+mn-lt"/>
        <a:ea typeface="+mn-ea"/>
        <a:cs typeface="+mn-cs"/>
        <a:sym typeface="IBM Plex Sans"/>
      </a:defRPr>
    </a:lvl1pPr>
    <a:lvl2pPr indent="228600" defTabSz="1524000" latinLnBrk="0">
      <a:defRPr sz="2000">
        <a:latin typeface="+mn-lt"/>
        <a:ea typeface="+mn-ea"/>
        <a:cs typeface="+mn-cs"/>
        <a:sym typeface="IBM Plex Sans"/>
      </a:defRPr>
    </a:lvl2pPr>
    <a:lvl3pPr indent="457200" defTabSz="1524000" latinLnBrk="0">
      <a:defRPr sz="2000">
        <a:latin typeface="+mn-lt"/>
        <a:ea typeface="+mn-ea"/>
        <a:cs typeface="+mn-cs"/>
        <a:sym typeface="IBM Plex Sans"/>
      </a:defRPr>
    </a:lvl3pPr>
    <a:lvl4pPr indent="685800" defTabSz="1524000" latinLnBrk="0">
      <a:defRPr sz="2000">
        <a:latin typeface="+mn-lt"/>
        <a:ea typeface="+mn-ea"/>
        <a:cs typeface="+mn-cs"/>
        <a:sym typeface="IBM Plex Sans"/>
      </a:defRPr>
    </a:lvl4pPr>
    <a:lvl5pPr indent="914400" defTabSz="1524000" latinLnBrk="0">
      <a:defRPr sz="2000">
        <a:latin typeface="+mn-lt"/>
        <a:ea typeface="+mn-ea"/>
        <a:cs typeface="+mn-cs"/>
        <a:sym typeface="IBM Plex Sans"/>
      </a:defRPr>
    </a:lvl5pPr>
    <a:lvl6pPr indent="1143000" defTabSz="1524000" latinLnBrk="0">
      <a:defRPr sz="2000">
        <a:latin typeface="+mn-lt"/>
        <a:ea typeface="+mn-ea"/>
        <a:cs typeface="+mn-cs"/>
        <a:sym typeface="IBM Plex Sans"/>
      </a:defRPr>
    </a:lvl6pPr>
    <a:lvl7pPr indent="1371600" defTabSz="1524000" latinLnBrk="0">
      <a:defRPr sz="2000">
        <a:latin typeface="+mn-lt"/>
        <a:ea typeface="+mn-ea"/>
        <a:cs typeface="+mn-cs"/>
        <a:sym typeface="IBM Plex Sans"/>
      </a:defRPr>
    </a:lvl7pPr>
    <a:lvl8pPr indent="1600200" defTabSz="1524000" latinLnBrk="0">
      <a:defRPr sz="2000">
        <a:latin typeface="+mn-lt"/>
        <a:ea typeface="+mn-ea"/>
        <a:cs typeface="+mn-cs"/>
        <a:sym typeface="IBM Plex Sans"/>
      </a:defRPr>
    </a:lvl8pPr>
    <a:lvl9pPr indent="1828800" defTabSz="1524000" latinLnBrk="0">
      <a:defRPr sz="2000">
        <a:latin typeface="+mn-lt"/>
        <a:ea typeface="+mn-ea"/>
        <a:cs typeface="+mn-c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1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Rectangle 3"/>
          <p:cNvSpPr/>
          <p:nvPr/>
        </p:nvSpPr>
        <p:spPr>
          <a:xfrm>
            <a:off x="12192000" y="0"/>
            <a:ext cx="12192000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762000" y="730250"/>
            <a:ext cx="109728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62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5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38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1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644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642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43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45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65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54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5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8" name="Rectangle 5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5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6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665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66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6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6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67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67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75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7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9" name="Rectangle 5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68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8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686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68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8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8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69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695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69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9" name="Rectangle 9"/>
          <p:cNvSpPr/>
          <p:nvPr/>
        </p:nvSpPr>
        <p:spPr>
          <a:xfrm>
            <a:off x="0" y="3429000"/>
            <a:ext cx="24384001" cy="10287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0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0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706" name="Group 13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70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0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0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08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3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37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3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41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4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486401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52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53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55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57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76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69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70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7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74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75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8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1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77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icture Placeholder 8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1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0" name="Title Text"/>
          <p:cNvSpPr txBox="1">
            <a:spLocks noGrp="1"/>
          </p:cNvSpPr>
          <p:nvPr>
            <p:ph type="title"/>
          </p:nvPr>
        </p:nvSpPr>
        <p:spPr>
          <a:xfrm>
            <a:off x="6858000" y="685800"/>
            <a:ext cx="16764000" cy="5638800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Title Text</a:t>
            </a:r>
          </a:p>
        </p:txBody>
      </p:sp>
      <p:sp>
        <p:nvSpPr>
          <p:cNvPr id="491" name="Straight Connector 3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78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787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78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791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792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5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79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80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04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0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8" name="Rectangle 5"/>
          <p:cNvSpPr/>
          <p:nvPr/>
        </p:nvSpPr>
        <p:spPr>
          <a:xfrm flipH="1">
            <a:off x="0" y="2116"/>
            <a:ext cx="12192001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0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27080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1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0972800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815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1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1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1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17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roup 7"/>
          <p:cNvGrpSpPr/>
          <p:nvPr/>
        </p:nvGrpSpPr>
        <p:grpSpPr>
          <a:xfrm>
            <a:off x="1524000" y="13261000"/>
            <a:ext cx="4369851" cy="177803"/>
            <a:chOff x="0" y="16933"/>
            <a:chExt cx="4369849" cy="177801"/>
          </a:xfrm>
        </p:grpSpPr>
        <p:sp>
          <p:nvSpPr>
            <p:cNvPr id="82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25" name="Date Placeholder 2"/>
            <p:cNvSpPr txBox="1"/>
            <p:nvPr/>
          </p:nvSpPr>
          <p:spPr>
            <a:xfrm>
              <a:off x="2236249" y="16933"/>
              <a:ext cx="21336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2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9" name="Rectangle 3"/>
          <p:cNvSpPr/>
          <p:nvPr/>
        </p:nvSpPr>
        <p:spPr>
          <a:xfrm flipH="1">
            <a:off x="0" y="0"/>
            <a:ext cx="12192001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/>
            <a:endParaRPr/>
          </a:p>
        </p:txBody>
      </p:sp>
      <p:sp>
        <p:nvSpPr>
          <p:cNvPr id="83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3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0972800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60000"/>
                  </a:srgbClr>
                </a:solidFill>
              </a:defRPr>
            </a:pPr>
            <a:endParaRPr/>
          </a:p>
        </p:txBody>
      </p:sp>
      <p:grpSp>
        <p:nvGrpSpPr>
          <p:cNvPr id="836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3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3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3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38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4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47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4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51" name="Rectangle 5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52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55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2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6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6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6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68" name="Rectangle 9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6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7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80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81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883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885" name="Rectangle 19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886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89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4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897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898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00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02" name="Rectangle 9"/>
          <p:cNvSpPr/>
          <p:nvPr/>
        </p:nvSpPr>
        <p:spPr>
          <a:xfrm rot="10800000" flipH="1">
            <a:off x="0" y="0"/>
            <a:ext cx="24384001" cy="3429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03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06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5_Title and Content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1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1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1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19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1049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22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6_Title and Content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2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30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31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33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5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3429000"/>
            <a:ext cx="49530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38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0490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7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8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4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47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4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51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52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5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956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traight Connector 3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04" name="Title Text"/>
          <p:cNvSpPr txBox="1">
            <a:spLocks noGrp="1"/>
          </p:cNvSpPr>
          <p:nvPr>
            <p:ph type="title"/>
          </p:nvPr>
        </p:nvSpPr>
        <p:spPr>
          <a:xfrm>
            <a:off x="6858000" y="685800"/>
            <a:ext cx="16764000" cy="9601201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8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6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6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6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9" name="Rectangle 3"/>
          <p:cNvSpPr/>
          <p:nvPr/>
        </p:nvSpPr>
        <p:spPr>
          <a:xfrm flipH="1">
            <a:off x="0" y="0"/>
            <a:ext cx="6096001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70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2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975" name="Group 11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7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7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76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9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8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8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8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9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9" name="Rectangle 3"/>
          <p:cNvSpPr/>
          <p:nvPr/>
        </p:nvSpPr>
        <p:spPr>
          <a:xfrm flipH="1">
            <a:off x="0" y="0"/>
            <a:ext cx="6096001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990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2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grpSp>
        <p:nvGrpSpPr>
          <p:cNvPr id="995" name="Group 12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993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994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996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-10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6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04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05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07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" name="Rectangle 3"/>
          <p:cNvSpPr/>
          <p:nvPr/>
        </p:nvSpPr>
        <p:spPr>
          <a:xfrm>
            <a:off x="12192000" y="0"/>
            <a:ext cx="12192000" cy="137160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010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1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0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2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40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41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43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5" name="Rectangle 3"/>
          <p:cNvSpPr/>
          <p:nvPr/>
        </p:nvSpPr>
        <p:spPr>
          <a:xfrm>
            <a:off x="12192000" y="0"/>
            <a:ext cx="12192000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046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429000"/>
            <a:ext cx="10972801" cy="876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4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8039" y="13030224"/>
            <a:ext cx="943531" cy="381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78042" y="13030224"/>
            <a:ext cx="943527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000000">
                    <a:alpha val="70000"/>
                  </a:srgbClr>
                </a:solidFill>
              </a:defRPr>
            </a:pPr>
            <a:endParaRPr/>
          </a:p>
        </p:txBody>
      </p:sp>
      <p:sp>
        <p:nvSpPr>
          <p:cNvPr id="105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-6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1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59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60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6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000000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4" name="Rectangle 3"/>
          <p:cNvSpPr/>
          <p:nvPr/>
        </p:nvSpPr>
        <p:spPr>
          <a:xfrm>
            <a:off x="6096000" y="0"/>
            <a:ext cx="18288000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065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192000"/>
            <a:ext cx="5029202" cy="807720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  <p:pic>
        <p:nvPicPr>
          <p:cNvPr id="106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8039" y="13030224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77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78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80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0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6858000"/>
            <a:ext cx="6096001" cy="6858000"/>
          </a:xfrm>
          <a:prstGeom prst="rect">
            <a:avLst/>
          </a:prstGeom>
          <a:solidFill>
            <a:srgbClr val="FFFFFF"/>
          </a:solidFill>
        </p:spPr>
        <p:txBody>
          <a:bodyPr lIns="381000" tIns="381000" rIns="381000" bIns="381000"/>
          <a:lstStyle>
            <a:lvl1pPr indent="45719"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buSzPct val="80000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buSzPct val="80000"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3" name="Title 5"/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6200" tIns="76200" rIns="76200" bIns="76200"/>
          <a:lstStyle/>
          <a:p>
            <a:pPr defTabSz="1218056">
              <a:lnSpc>
                <a:spcPct val="90000"/>
              </a:lnSpc>
              <a:defRPr sz="6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0972801" cy="4572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8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rgbClr val="A8CAFF"/>
                </a:solidFill>
              </a:defRPr>
            </a:pPr>
            <a:endParaRPr/>
          </a:p>
        </p:txBody>
      </p:sp>
      <p:pic>
        <p:nvPicPr>
          <p:cNvPr id="108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9" name="Group 13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87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000000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88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000000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090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0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098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099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01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3" name="Title Text"/>
          <p:cNvSpPr txBox="1">
            <a:spLocks noGrp="1"/>
          </p:cNvSpPr>
          <p:nvPr>
            <p:ph type="title"/>
          </p:nvPr>
        </p:nvSpPr>
        <p:spPr>
          <a:xfrm>
            <a:off x="762000" y="1142996"/>
            <a:ext cx="10972801" cy="11049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441960"/>
            <a:ext cx="10972801" cy="457201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 marL="371475" indent="-371475">
              <a:defRPr sz="2600">
                <a:solidFill>
                  <a:schemeClr val="accent1"/>
                </a:solidFill>
              </a:defRPr>
            </a:lvl2pPr>
            <a:lvl3pPr marL="600075" indent="-371475">
              <a:buSzPct val="80000"/>
              <a:defRPr sz="2600">
                <a:solidFill>
                  <a:schemeClr val="accent1"/>
                </a:solidFill>
              </a:defRPr>
            </a:lvl3pPr>
            <a:lvl4pPr marL="828675" indent="-371475">
              <a:defRPr sz="2600">
                <a:solidFill>
                  <a:schemeClr val="accent1"/>
                </a:solidFill>
              </a:defRPr>
            </a:lvl4pPr>
            <a:lvl5pPr marL="982980" indent="-297180">
              <a:buSzPct val="80000"/>
              <a:defRPr sz="26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05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762000" y="12237719"/>
            <a:ext cx="10972800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8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36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37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39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0" y="6858000"/>
            <a:ext cx="6096000" cy="6858000"/>
          </a:xfrm>
          <a:prstGeom prst="rect">
            <a:avLst/>
          </a:prstGeom>
          <a:solidFill>
            <a:srgbClr val="000000"/>
          </a:solidFill>
        </p:spPr>
        <p:txBody>
          <a:bodyPr lIns="76200" tIns="76200" rIns="76200" bIns="76200"/>
          <a:lstStyle>
            <a:lvl1pPr indent="45719"/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2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144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Straight Connector 23"/>
          <p:cNvSpPr/>
          <p:nvPr/>
        </p:nvSpPr>
        <p:spPr>
          <a:xfrm flipH="1">
            <a:off x="12191999" y="6858000"/>
            <a:ext cx="1" cy="6096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46" name="Straight Connector 24"/>
          <p:cNvSpPr/>
          <p:nvPr/>
        </p:nvSpPr>
        <p:spPr>
          <a:xfrm>
            <a:off x="18288000" y="6858000"/>
            <a:ext cx="0" cy="6096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47" name="Straight Connector 25"/>
          <p:cNvSpPr/>
          <p:nvPr/>
        </p:nvSpPr>
        <p:spPr>
          <a:xfrm flipH="1">
            <a:off x="6096000" y="6858000"/>
            <a:ext cx="1" cy="6096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grpSp>
        <p:nvGrpSpPr>
          <p:cNvPr id="1150" name="Group 1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48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49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51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52" name="Slide Number Placeholder 2"/>
          <p:cNvSpPr txBox="1"/>
          <p:nvPr/>
        </p:nvSpPr>
        <p:spPr>
          <a:xfrm>
            <a:off x="758096" y="13243611"/>
            <a:ext cx="546466" cy="190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defTabSz="11430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3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61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62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64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0" y="3429000"/>
            <a:ext cx="6096000" cy="9144000"/>
          </a:xfrm>
          <a:prstGeom prst="rect">
            <a:avLst/>
          </a:prstGeom>
        </p:spPr>
        <p:txBody>
          <a:bodyPr lIns="76200" tIns="76200" rIns="76200" bIns="76200"/>
          <a:lstStyle>
            <a:lvl1pPr indent="45719"/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7" name="Rectangle 13"/>
          <p:cNvSpPr/>
          <p:nvPr/>
        </p:nvSpPr>
        <p:spPr>
          <a:xfrm>
            <a:off x="0" y="0"/>
            <a:ext cx="24384001" cy="34289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>
                <a:solidFill>
                  <a:srgbClr val="051243"/>
                </a:solidFill>
              </a:defRPr>
            </a:pPr>
            <a:endParaRPr/>
          </a:p>
        </p:txBody>
      </p:sp>
      <p:sp>
        <p:nvSpPr>
          <p:cNvPr id="1168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20574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6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10972800" cy="4572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70" name="Straight Connector 9"/>
          <p:cNvSpPr/>
          <p:nvPr/>
        </p:nvSpPr>
        <p:spPr>
          <a:xfrm flipH="1">
            <a:off x="12192000" y="3428996"/>
            <a:ext cx="1" cy="914400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1" name="Straight Connector 10"/>
          <p:cNvSpPr/>
          <p:nvPr/>
        </p:nvSpPr>
        <p:spPr>
          <a:xfrm flipH="1">
            <a:off x="18287999" y="3428996"/>
            <a:ext cx="1" cy="914400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2" name="Straight Connector 12"/>
          <p:cNvSpPr/>
          <p:nvPr/>
        </p:nvSpPr>
        <p:spPr>
          <a:xfrm flipH="1">
            <a:off x="6096000" y="3428996"/>
            <a:ext cx="1" cy="914400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3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11125199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3" name="Group 8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1181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1182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1184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2000" y="3"/>
            <a:ext cx="6096000" cy="6858001"/>
          </a:xfrm>
          <a:prstGeom prst="rect">
            <a:avLst/>
          </a:prstGeom>
          <a:solidFill>
            <a:srgbClr val="000000"/>
          </a:solidFill>
        </p:spPr>
        <p:txBody>
          <a:bodyPr lIns="76200" tIns="76200" rIns="76200" bIns="76200"/>
          <a:lstStyle>
            <a:lvl1pPr indent="45719"/>
            <a:lvl3pPr>
              <a:buSzPct val="80000"/>
            </a:lvl3pPr>
            <a:lvl5pPr>
              <a:buSzPct val="80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7" name="Title Text"/>
          <p:cNvSpPr txBox="1">
            <a:spLocks noGrp="1"/>
          </p:cNvSpPr>
          <p:nvPr>
            <p:ph type="title"/>
          </p:nvPr>
        </p:nvSpPr>
        <p:spPr>
          <a:xfrm>
            <a:off x="762000" y="3429000"/>
            <a:ext cx="4953001" cy="609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441960"/>
            <a:ext cx="4953001" cy="1371601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189" name="Picture 26" descr="Picture 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18" y="13030238"/>
            <a:ext cx="943531" cy="3810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Straight Connector 18"/>
          <p:cNvSpPr/>
          <p:nvPr/>
        </p:nvSpPr>
        <p:spPr>
          <a:xfrm flipH="1">
            <a:off x="12191999" y="6858000"/>
            <a:ext cx="1" cy="6096000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1" name="Straight Connector 19"/>
          <p:cNvSpPr/>
          <p:nvPr/>
        </p:nvSpPr>
        <p:spPr>
          <a:xfrm>
            <a:off x="18288000" y="6858000"/>
            <a:ext cx="0" cy="6096000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2" name="Straight Connector 20"/>
          <p:cNvSpPr/>
          <p:nvPr/>
        </p:nvSpPr>
        <p:spPr>
          <a:xfrm flipH="1">
            <a:off x="12191999" y="0"/>
            <a:ext cx="1" cy="6096001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3" name="Straight Connector 21"/>
          <p:cNvSpPr/>
          <p:nvPr/>
        </p:nvSpPr>
        <p:spPr>
          <a:xfrm>
            <a:off x="18288000" y="0"/>
            <a:ext cx="0" cy="6096001"/>
          </a:xfrm>
          <a:prstGeom prst="line">
            <a:avLst/>
          </a:prstGeom>
          <a:ln w="3175">
            <a:solidFill>
              <a:srgbClr val="DBDBDB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4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762000" y="12237719"/>
            <a:ext cx="5181601" cy="762001"/>
          </a:xfrm>
          <a:prstGeom prst="rect">
            <a:avLst/>
          </a:prstGeom>
        </p:spPr>
        <p:txBody>
          <a:bodyPr anchor="b"/>
          <a:lstStyle/>
          <a:p>
            <a:pPr>
              <a:defRPr sz="1200">
                <a:solidFill>
                  <a:srgbClr val="FFFFFF">
                    <a:alpha val="70000"/>
                  </a:srgbClr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_large typ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traight Connector 3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14" name="Title Text"/>
          <p:cNvSpPr txBox="1">
            <a:spLocks noGrp="1"/>
          </p:cNvSpPr>
          <p:nvPr>
            <p:ph type="title"/>
          </p:nvPr>
        </p:nvSpPr>
        <p:spPr>
          <a:xfrm>
            <a:off x="6858000" y="685800"/>
            <a:ext cx="16764000" cy="9601201"/>
          </a:xfrm>
          <a:prstGeom prst="rect">
            <a:avLst/>
          </a:prstGeom>
        </p:spPr>
        <p:txBody>
          <a:bodyPr/>
          <a:lstStyle>
            <a:lvl1pPr>
              <a:defRPr sz="90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1049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11430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391421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4953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096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79048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1049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12192000" y="3429000"/>
            <a:ext cx="11430000" cy="876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2010659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24384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4953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096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571370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1049000" cy="87630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12192000" y="3429000"/>
            <a:ext cx="11430000" cy="876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91024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143000"/>
            <a:ext cx="20574000" cy="1905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4953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6096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049000" cy="76200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75970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18288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0" y="13030225"/>
            <a:ext cx="943530" cy="381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6477000" y="13167361"/>
            <a:ext cx="3807360" cy="3650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2" dirty="0" smtClean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  <a:endParaRPr lang="en-US" sz="1332" dirty="0">
              <a:solidFill>
                <a:srgbClr val="000000">
                  <a:alpha val="6000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41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524000" y="13166093"/>
            <a:ext cx="4522250" cy="367618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1332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 June 2018</a:t>
              </a:fld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758097" y="13156320"/>
            <a:ext cx="54646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1333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333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5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0"/>
            <a:ext cx="6096000" cy="13716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24000" y="13166093"/>
            <a:ext cx="4522250" cy="367618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1332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 June 2018</a:t>
              </a:fld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758097" y="13156320"/>
            <a:ext cx="54646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1333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333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69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573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0" y="13030225"/>
            <a:ext cx="943530" cy="3810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  <a:prstGeom prst="rect">
            <a:avLst/>
          </a:prstGeo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6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Text"/>
          <p:cNvSpPr txBox="1">
            <a:spLocks noGrp="1"/>
          </p:cNvSpPr>
          <p:nvPr>
            <p:ph type="title"/>
          </p:nvPr>
        </p:nvSpPr>
        <p:spPr>
          <a:xfrm>
            <a:off x="6858000" y="814753"/>
            <a:ext cx="11430000" cy="1981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524" name="Straight Connector 14"/>
          <p:cNvSpPr/>
          <p:nvPr/>
        </p:nvSpPr>
        <p:spPr>
          <a:xfrm flipH="1">
            <a:off x="3048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5" name="Straight Connector 16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8" name="Straight Connector 18"/>
          <p:cNvSpPr/>
          <p:nvPr/>
        </p:nvSpPr>
        <p:spPr>
          <a:xfrm flipH="1">
            <a:off x="9906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9" name="Straight Connector 19"/>
          <p:cNvSpPr/>
          <p:nvPr/>
        </p:nvSpPr>
        <p:spPr>
          <a:xfrm flipH="1">
            <a:off x="17526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30" name="Straight Connector 20"/>
          <p:cNvSpPr/>
          <p:nvPr/>
        </p:nvSpPr>
        <p:spPr>
          <a:xfrm flipH="1">
            <a:off x="609600" y="762000"/>
            <a:ext cx="1" cy="12192000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573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2" y="13030225"/>
            <a:ext cx="943527" cy="3810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049000" cy="762000"/>
          </a:xfrm>
          <a:prstGeom prst="rect">
            <a:avLst/>
          </a:prstGeo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573000" y="3429000"/>
            <a:ext cx="10972800" cy="87630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8040" y="13030226"/>
            <a:ext cx="943530" cy="381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42" y="13030225"/>
            <a:ext cx="943527" cy="381000"/>
          </a:xfrm>
          <a:prstGeom prst="rect">
            <a:avLst/>
          </a:prstGeom>
        </p:spPr>
      </p:pic>
      <p:sp>
        <p:nvSpPr>
          <p:cNvPr id="10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2237720"/>
            <a:ext cx="11125200" cy="762000"/>
          </a:xfrm>
          <a:prstGeom prst="rect">
            <a:avLst/>
          </a:prstGeom>
        </p:spPr>
        <p:txBody>
          <a:bodyPr tIns="0" anchor="b"/>
          <a:lstStyle>
            <a:lvl1pPr>
              <a:defRPr sz="1333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10972800" cy="4572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18288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37" hangingPunct="1"/>
            <a:endParaRPr lang="en-US" sz="3600" kern="1200" dirty="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4953000" cy="60960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0" y="441960"/>
            <a:ext cx="4953000" cy="1371600"/>
          </a:xfrm>
        </p:spPr>
        <p:txBody>
          <a:bodyPr tIns="0">
            <a:noAutofit/>
          </a:bodyPr>
          <a:lstStyle>
            <a:lvl1pPr>
              <a:defRPr sz="2667">
                <a:solidFill>
                  <a:schemeClr val="accent1"/>
                </a:solidFill>
              </a:defRPr>
            </a:lvl1pPr>
            <a:lvl2pPr>
              <a:defRPr sz="2667">
                <a:solidFill>
                  <a:schemeClr val="accent1"/>
                </a:solidFill>
              </a:defRPr>
            </a:lvl2pPr>
            <a:lvl3pPr>
              <a:defRPr sz="2667">
                <a:solidFill>
                  <a:schemeClr val="accent1"/>
                </a:solidFill>
              </a:defRPr>
            </a:lvl3pPr>
            <a:lvl4pPr>
              <a:defRPr sz="2667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12192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477000" y="3429000"/>
            <a:ext cx="5334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8288000" y="3429000"/>
            <a:ext cx="5715000" cy="87630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2192000"/>
            <a:ext cx="5029202" cy="807720"/>
          </a:xfrm>
        </p:spPr>
        <p:txBody>
          <a:bodyPr tIns="0" anchor="b"/>
          <a:lstStyle>
            <a:lvl1pPr>
              <a:defRPr sz="1333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Source: Edit source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38" y="13030226"/>
            <a:ext cx="943530" cy="381002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6477000" y="13167361"/>
            <a:ext cx="3807360" cy="3650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2" dirty="0" smtClean="0">
                <a:solidFill>
                  <a:srgbClr val="FFFFFF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  <a:endParaRPr lang="en-US" sz="1332" dirty="0">
              <a:solidFill>
                <a:srgbClr val="FFFFFF">
                  <a:alpha val="6000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2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707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345364"/>
            <a:ext cx="22086708" cy="95366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958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64530" y="3345364"/>
            <a:ext cx="10769600" cy="9536668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345363"/>
            <a:ext cx="10769600" cy="9536668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804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345358"/>
            <a:ext cx="10773835" cy="1338147"/>
          </a:xfrm>
        </p:spPr>
        <p:txBody>
          <a:bodyPr anchor="ctr">
            <a:normAutofit/>
          </a:bodyPr>
          <a:lstStyle>
            <a:lvl1pPr marL="0" indent="0">
              <a:buNone/>
              <a:defRPr sz="4333" b="1">
                <a:latin typeface="Lubalin Book for IBM"/>
                <a:cs typeface="Lubalin Book for IBM"/>
              </a:defRPr>
            </a:lvl1pPr>
            <a:lvl2pPr marL="1219224" indent="0">
              <a:buNone/>
              <a:defRPr sz="5333" b="1"/>
            </a:lvl2pPr>
            <a:lvl3pPr marL="2438449" indent="0">
              <a:buNone/>
              <a:defRPr sz="4833" b="1"/>
            </a:lvl3pPr>
            <a:lvl4pPr marL="3657673" indent="0">
              <a:buNone/>
              <a:defRPr sz="4333" b="1"/>
            </a:lvl4pPr>
            <a:lvl5pPr marL="4876898" indent="0">
              <a:buNone/>
              <a:defRPr sz="4333" b="1"/>
            </a:lvl5pPr>
            <a:lvl6pPr marL="6096122" indent="0">
              <a:buNone/>
              <a:defRPr sz="4333" b="1"/>
            </a:lvl6pPr>
            <a:lvl7pPr marL="7315346" indent="0">
              <a:buNone/>
              <a:defRPr sz="4333" b="1"/>
            </a:lvl7pPr>
            <a:lvl8pPr marL="8534571" indent="0">
              <a:buNone/>
              <a:defRPr sz="4333" b="1"/>
            </a:lvl8pPr>
            <a:lvl9pPr marL="9753795" indent="0">
              <a:buNone/>
              <a:defRPr sz="43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683509"/>
            <a:ext cx="10773835" cy="8198523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333"/>
            </a:lvl6pPr>
            <a:lvl7pPr>
              <a:defRPr sz="4333"/>
            </a:lvl7pPr>
            <a:lvl8pPr>
              <a:defRPr sz="4333"/>
            </a:lvl8pPr>
            <a:lvl9pPr>
              <a:defRPr sz="43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27845" y="3345362"/>
            <a:ext cx="10778067" cy="1338147"/>
          </a:xfrm>
        </p:spPr>
        <p:txBody>
          <a:bodyPr anchor="ctr">
            <a:normAutofit/>
          </a:bodyPr>
          <a:lstStyle>
            <a:lvl1pPr marL="0" indent="0">
              <a:buNone/>
              <a:defRPr sz="4333" b="1">
                <a:latin typeface="Lubalin Book for IBM"/>
                <a:cs typeface="Lubalin Book for IBM"/>
              </a:defRPr>
            </a:lvl1pPr>
            <a:lvl2pPr marL="1219224" indent="0">
              <a:buNone/>
              <a:defRPr sz="5333" b="1"/>
            </a:lvl2pPr>
            <a:lvl3pPr marL="2438449" indent="0">
              <a:buNone/>
              <a:defRPr sz="4833" b="1"/>
            </a:lvl3pPr>
            <a:lvl4pPr marL="3657673" indent="0">
              <a:buNone/>
              <a:defRPr sz="4333" b="1"/>
            </a:lvl4pPr>
            <a:lvl5pPr marL="4876898" indent="0">
              <a:buNone/>
              <a:defRPr sz="4333" b="1"/>
            </a:lvl5pPr>
            <a:lvl6pPr marL="6096122" indent="0">
              <a:buNone/>
              <a:defRPr sz="4333" b="1"/>
            </a:lvl6pPr>
            <a:lvl7pPr marL="7315346" indent="0">
              <a:buNone/>
              <a:defRPr sz="4333" b="1"/>
            </a:lvl7pPr>
            <a:lvl8pPr marL="8534571" indent="0">
              <a:buNone/>
              <a:defRPr sz="4333" b="1"/>
            </a:lvl8pPr>
            <a:lvl9pPr marL="9753795" indent="0">
              <a:buNone/>
              <a:defRPr sz="43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27845" y="4683509"/>
            <a:ext cx="10778067" cy="8198522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333"/>
            </a:lvl6pPr>
            <a:lvl7pPr>
              <a:defRPr sz="4333"/>
            </a:lvl7pPr>
            <a:lvl8pPr>
              <a:defRPr sz="4333"/>
            </a:lvl8pPr>
            <a:lvl9pPr>
              <a:defRPr sz="43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568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2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557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345364"/>
            <a:ext cx="22086708" cy="9536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219201" y="282223"/>
            <a:ext cx="20173245" cy="22860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81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_small typ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itle Text"/>
          <p:cNvSpPr txBox="1">
            <a:spLocks noGrp="1"/>
          </p:cNvSpPr>
          <p:nvPr>
            <p:ph type="title"/>
          </p:nvPr>
        </p:nvSpPr>
        <p:spPr>
          <a:xfrm>
            <a:off x="6858000" y="814753"/>
            <a:ext cx="11430000" cy="19812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0" name="Straight Connector 14"/>
          <p:cNvSpPr/>
          <p:nvPr/>
        </p:nvSpPr>
        <p:spPr>
          <a:xfrm flipH="1">
            <a:off x="30480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1" name="Straight Connector 16"/>
          <p:cNvSpPr/>
          <p:nvPr/>
        </p:nvSpPr>
        <p:spPr>
          <a:xfrm flipH="1">
            <a:off x="60960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3" name="Straight Connector 11"/>
          <p:cNvSpPr/>
          <p:nvPr/>
        </p:nvSpPr>
        <p:spPr>
          <a:xfrm flipH="1">
            <a:off x="9906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4" name="Straight Connector 17"/>
          <p:cNvSpPr/>
          <p:nvPr/>
        </p:nvSpPr>
        <p:spPr>
          <a:xfrm flipH="1">
            <a:off x="17526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5" name="Straight Connector 18"/>
          <p:cNvSpPr/>
          <p:nvPr/>
        </p:nvSpPr>
        <p:spPr>
          <a:xfrm flipH="1">
            <a:off x="609600" y="762000"/>
            <a:ext cx="1" cy="1219200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64530" y="3345363"/>
            <a:ext cx="10769600" cy="9536667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345363"/>
            <a:ext cx="10769600" cy="9536668"/>
          </a:xfrm>
        </p:spPr>
        <p:txBody>
          <a:bodyPr>
            <a:normAutofit/>
          </a:bodyPr>
          <a:lstStyle>
            <a:lvl1pPr>
              <a:defRPr sz="3333"/>
            </a:lvl1pPr>
            <a:lvl2pPr>
              <a:defRPr sz="3333"/>
            </a:lvl2pPr>
            <a:lvl3pPr>
              <a:defRPr sz="3333"/>
            </a:lvl3pPr>
            <a:lvl4pPr>
              <a:defRPr sz="3333"/>
            </a:lvl4pPr>
            <a:lvl5pPr>
              <a:defRPr sz="3333"/>
            </a:lvl5pPr>
            <a:lvl6pPr>
              <a:defRPr sz="4833"/>
            </a:lvl6pPr>
            <a:lvl7pPr>
              <a:defRPr sz="4833"/>
            </a:lvl7pPr>
            <a:lvl8pPr>
              <a:defRPr sz="4833"/>
            </a:lvl8pPr>
            <a:lvl9pPr>
              <a:defRPr sz="48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219201" y="282223"/>
            <a:ext cx="20173245" cy="22860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fld id="{73CDCACB-EE9F-064F-B9A5-01E4DF98082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26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2260" y="643811"/>
            <a:ext cx="1631293" cy="5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0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8136" y="2523066"/>
            <a:ext cx="22957368" cy="103441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753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| IBM CONFIDENTIAL"/>
          <p:cNvSpPr/>
          <p:nvPr/>
        </p:nvSpPr>
        <p:spPr>
          <a:xfrm>
            <a:off x="22041444" y="13262502"/>
            <a:ext cx="2009578" cy="1803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42815">
              <a:defRPr sz="1300" cap="all" spc="195">
                <a:solidFill>
                  <a:srgbClr val="5757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72" cap="all" spc="175" dirty="0">
                <a:solidFill>
                  <a:srgbClr val="57575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</a:t>
            </a:r>
            <a:r>
              <a:rPr sz="1172" b="1" cap="all" spc="175" dirty="0">
                <a:solidFill>
                  <a:srgbClr val="5757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IBM </a:t>
            </a:r>
            <a:r>
              <a:rPr sz="1172" cap="all" spc="175" dirty="0">
                <a:solidFill>
                  <a:srgbClr val="575757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CONFIDENTIAL</a:t>
            </a:r>
          </a:p>
        </p:txBody>
      </p:sp>
      <p:sp>
        <p:nvSpPr>
          <p:cNvPr id="441" name="subtitle goes here"/>
          <p:cNvSpPr>
            <a:spLocks noGrp="1"/>
          </p:cNvSpPr>
          <p:nvPr>
            <p:ph type="body" sz="quarter" idx="13"/>
          </p:nvPr>
        </p:nvSpPr>
        <p:spPr>
          <a:xfrm>
            <a:off x="10209211" y="1344531"/>
            <a:ext cx="3965615" cy="276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ctr">
              <a:defRPr sz="1800" b="0" cap="all" spc="272">
                <a:solidFill>
                  <a:srgbClr val="A6A5A6"/>
                </a:solidFill>
              </a:defRPr>
            </a:lvl1pPr>
          </a:lstStyle>
          <a:p>
            <a:r>
              <a:t>subtitle goes here</a:t>
            </a:r>
          </a:p>
        </p:txBody>
      </p:sp>
      <p:sp>
        <p:nvSpPr>
          <p:cNvPr id="442" name="Title Here"/>
          <p:cNvSpPr>
            <a:spLocks noGrp="1"/>
          </p:cNvSpPr>
          <p:nvPr>
            <p:ph type="body" sz="quarter" idx="14"/>
          </p:nvPr>
        </p:nvSpPr>
        <p:spPr>
          <a:xfrm>
            <a:off x="10398792" y="278746"/>
            <a:ext cx="4465068" cy="92333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defRPr sz="6000" spc="239"/>
            </a:pPr>
            <a:r>
              <a:t>Title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Here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21799582" y="13260462"/>
            <a:ext cx="203750" cy="200057"/>
          </a:xfrm>
          <a:prstGeom prst="rect">
            <a:avLst/>
          </a:prstGeom>
        </p:spPr>
        <p:txBody>
          <a:bodyPr lIns="0" tIns="0" rIns="0" bIns="0"/>
          <a:lstStyle>
            <a:lvl1pPr>
              <a:defRPr sz="1172">
                <a:solidFill>
                  <a:srgbClr val="14A2EB"/>
                </a:solidFill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2786428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9942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1380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827" y="381001"/>
            <a:ext cx="23428323" cy="188322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© 2017 IBM Corporation 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B988E-808A-43F9-9596-D7FF389A35B2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4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xfrm>
            <a:off x="18897600" y="3052351"/>
            <a:ext cx="4876800" cy="9328092"/>
          </a:xfrm>
          <a:prstGeom prst="rect">
            <a:avLst/>
          </a:prstGeom>
        </p:spPr>
        <p:txBody>
          <a:bodyPr/>
          <a:lstStyle>
            <a:lvl1pPr>
              <a:defRPr sz="6200" b="1"/>
            </a:lvl1pPr>
          </a:lstStyle>
          <a:p>
            <a:r>
              <a:t>Title Text</a:t>
            </a:r>
          </a:p>
        </p:txBody>
      </p:sp>
      <p:sp>
        <p:nvSpPr>
          <p:cNvPr id="555" name="Straight Connector 10"/>
          <p:cNvSpPr/>
          <p:nvPr/>
        </p:nvSpPr>
        <p:spPr>
          <a:xfrm flipH="1">
            <a:off x="4563290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6" name="Straight Connector 13"/>
          <p:cNvSpPr/>
          <p:nvPr/>
        </p:nvSpPr>
        <p:spPr>
          <a:xfrm flipH="1">
            <a:off x="2310675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7" name="Straight Connector 15"/>
          <p:cNvSpPr/>
          <p:nvPr/>
        </p:nvSpPr>
        <p:spPr>
          <a:xfrm flipH="1">
            <a:off x="1195978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8" name="Straight Connector 16"/>
          <p:cNvSpPr/>
          <p:nvPr/>
        </p:nvSpPr>
        <p:spPr>
          <a:xfrm flipH="1">
            <a:off x="609599" y="601133"/>
            <a:ext cx="2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9" name="Straight Connector 17"/>
          <p:cNvSpPr/>
          <p:nvPr/>
        </p:nvSpPr>
        <p:spPr>
          <a:xfrm flipH="1">
            <a:off x="9253085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60" name="Straight Connector 18"/>
          <p:cNvSpPr/>
          <p:nvPr/>
        </p:nvSpPr>
        <p:spPr>
          <a:xfrm flipH="1">
            <a:off x="18276389" y="601133"/>
            <a:ext cx="1" cy="12513734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pic>
        <p:nvPicPr>
          <p:cNvPr id="56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8235" y="88536"/>
            <a:ext cx="3551708" cy="1414273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0824" y="12710278"/>
            <a:ext cx="951621" cy="384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88235" y="88538"/>
            <a:ext cx="3551708" cy="1414271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Title Text"/>
          <p:cNvSpPr txBox="1">
            <a:spLocks noGrp="1"/>
          </p:cNvSpPr>
          <p:nvPr>
            <p:ph type="title"/>
          </p:nvPr>
        </p:nvSpPr>
        <p:spPr>
          <a:xfrm>
            <a:off x="18897600" y="3052351"/>
            <a:ext cx="4876800" cy="9326882"/>
          </a:xfrm>
          <a:prstGeom prst="rect">
            <a:avLst/>
          </a:prstGeom>
        </p:spPr>
        <p:txBody>
          <a:bodyPr/>
          <a:lstStyle>
            <a:lvl1pPr>
              <a:defRPr sz="62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2" name="Straight Connector 3"/>
          <p:cNvSpPr/>
          <p:nvPr/>
        </p:nvSpPr>
        <p:spPr>
          <a:xfrm flipH="1">
            <a:off x="4563290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3" name="Straight Connector 4"/>
          <p:cNvSpPr/>
          <p:nvPr/>
        </p:nvSpPr>
        <p:spPr>
          <a:xfrm flipH="1">
            <a:off x="2310675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4" name="Straight Connector 5"/>
          <p:cNvSpPr/>
          <p:nvPr/>
        </p:nvSpPr>
        <p:spPr>
          <a:xfrm flipH="1">
            <a:off x="1195978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5" name="Straight Connector 6"/>
          <p:cNvSpPr/>
          <p:nvPr/>
        </p:nvSpPr>
        <p:spPr>
          <a:xfrm flipH="1">
            <a:off x="609599" y="601133"/>
            <a:ext cx="2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6" name="Straight Connector 7"/>
          <p:cNvSpPr/>
          <p:nvPr/>
        </p:nvSpPr>
        <p:spPr>
          <a:xfrm flipH="1">
            <a:off x="9253085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7" name="Straight Connector 8"/>
          <p:cNvSpPr/>
          <p:nvPr/>
        </p:nvSpPr>
        <p:spPr>
          <a:xfrm flipH="1">
            <a:off x="18276389" y="601133"/>
            <a:ext cx="1" cy="12513734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76200" tIns="76200" rIns="76200" bIns="76200"/>
          <a:lstStyle>
            <a:lvl1pPr algn="r" defTabSz="1828800">
              <a:defRPr sz="20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icture Placeholder 4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6" name="Title Text"/>
          <p:cNvSpPr txBox="1">
            <a:spLocks noGrp="1"/>
          </p:cNvSpPr>
          <p:nvPr>
            <p:ph type="title"/>
          </p:nvPr>
        </p:nvSpPr>
        <p:spPr>
          <a:xfrm>
            <a:off x="762000" y="1143000"/>
            <a:ext cx="11049001" cy="8763001"/>
          </a:xfrm>
          <a:prstGeom prst="rect">
            <a:avLst/>
          </a:prstGeom>
        </p:spPr>
        <p:txBody>
          <a:bodyPr/>
          <a:lstStyle>
            <a:lvl1pPr>
              <a:defRPr sz="9000" b="1"/>
            </a:lvl1pPr>
          </a:lstStyle>
          <a:p>
            <a:r>
              <a:t>Title Text</a:t>
            </a:r>
          </a:p>
        </p:txBody>
      </p:sp>
      <p:pic>
        <p:nvPicPr>
          <p:cNvPr id="58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8039" y="13030224"/>
            <a:ext cx="943531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0" name="Group 19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588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589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591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theme" Target="../theme/theme2.xm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63"/>
          <p:cNvGrpSpPr/>
          <p:nvPr/>
        </p:nvGrpSpPr>
        <p:grpSpPr>
          <a:xfrm>
            <a:off x="4233" y="-4237"/>
            <a:ext cx="24384001" cy="13716001"/>
            <a:chOff x="0" y="0"/>
            <a:chExt cx="24384000" cy="13716000"/>
          </a:xfrm>
        </p:grpSpPr>
        <p:sp>
          <p:nvSpPr>
            <p:cNvPr id="2" name="Straight Connector 464"/>
            <p:cNvSpPr/>
            <p:nvPr/>
          </p:nvSpPr>
          <p:spPr>
            <a:xfrm>
              <a:off x="762000" y="761999"/>
              <a:ext cx="22860000" cy="1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465"/>
            <p:cNvSpPr/>
            <p:nvPr/>
          </p:nvSpPr>
          <p:spPr>
            <a:xfrm flipV="1">
              <a:off x="761999" y="762000"/>
              <a:ext cx="2" cy="12192000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4" name="Straight Connector 466"/>
            <p:cNvSpPr/>
            <p:nvPr/>
          </p:nvSpPr>
          <p:spPr>
            <a:xfrm flipV="1">
              <a:off x="23622000" y="762000"/>
              <a:ext cx="0" cy="12192000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traight Connector 467"/>
            <p:cNvSpPr/>
            <p:nvPr/>
          </p:nvSpPr>
          <p:spPr>
            <a:xfrm>
              <a:off x="762000" y="12954000"/>
              <a:ext cx="22860000" cy="0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468"/>
            <p:cNvSpPr/>
            <p:nvPr/>
          </p:nvSpPr>
          <p:spPr>
            <a:xfrm>
              <a:off x="0" y="6858000"/>
              <a:ext cx="24384000" cy="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7" name="Straight Connector 469"/>
            <p:cNvSpPr/>
            <p:nvPr/>
          </p:nvSpPr>
          <p:spPr>
            <a:xfrm>
              <a:off x="0" y="3429000"/>
              <a:ext cx="24384000" cy="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traight Connector 470"/>
            <p:cNvSpPr/>
            <p:nvPr/>
          </p:nvSpPr>
          <p:spPr>
            <a:xfrm>
              <a:off x="0" y="10287000"/>
              <a:ext cx="24384000" cy="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71"/>
            <p:cNvSpPr/>
            <p:nvPr/>
          </p:nvSpPr>
          <p:spPr>
            <a:xfrm flipV="1">
              <a:off x="12191999" y="0"/>
              <a:ext cx="1" cy="1371600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traight Connector 472"/>
            <p:cNvSpPr/>
            <p:nvPr/>
          </p:nvSpPr>
          <p:spPr>
            <a:xfrm flipV="1">
              <a:off x="6095999" y="0"/>
              <a:ext cx="1" cy="13715493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Straight Connector 473"/>
            <p:cNvSpPr/>
            <p:nvPr/>
          </p:nvSpPr>
          <p:spPr>
            <a:xfrm flipV="1">
              <a:off x="18288000" y="0"/>
              <a:ext cx="0" cy="13716000"/>
            </a:xfrm>
            <a:prstGeom prst="line">
              <a:avLst/>
            </a:prstGeom>
            <a:noFill/>
            <a:ln w="3175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Rectangle 6"/>
          <p:cNvSpPr/>
          <p:nvPr/>
        </p:nvSpPr>
        <p:spPr>
          <a:xfrm>
            <a:off x="12181415" y="1534963"/>
            <a:ext cx="21168" cy="35907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traight Connector 7"/>
          <p:cNvSpPr/>
          <p:nvPr/>
        </p:nvSpPr>
        <p:spPr>
          <a:xfrm flipV="1">
            <a:off x="3810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" name="Straight Connector 8"/>
          <p:cNvSpPr/>
          <p:nvPr/>
        </p:nvSpPr>
        <p:spPr>
          <a:xfrm flipV="1">
            <a:off x="91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" name="Straight Connector 9"/>
          <p:cNvSpPr/>
          <p:nvPr/>
        </p:nvSpPr>
        <p:spPr>
          <a:xfrm flipV="1">
            <a:off x="106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" name="Straight Connector 10"/>
          <p:cNvSpPr/>
          <p:nvPr/>
        </p:nvSpPr>
        <p:spPr>
          <a:xfrm flipV="1">
            <a:off x="1219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" name="Straight Connector 11"/>
          <p:cNvSpPr/>
          <p:nvPr/>
        </p:nvSpPr>
        <p:spPr>
          <a:xfrm flipV="1">
            <a:off x="1371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" name="Straight Connector 12"/>
          <p:cNvSpPr/>
          <p:nvPr/>
        </p:nvSpPr>
        <p:spPr>
          <a:xfrm flipV="1">
            <a:off x="1676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" name="Straight Connector 13"/>
          <p:cNvSpPr/>
          <p:nvPr/>
        </p:nvSpPr>
        <p:spPr>
          <a:xfrm flipV="1">
            <a:off x="182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" name="Straight Connector 14"/>
          <p:cNvSpPr/>
          <p:nvPr/>
        </p:nvSpPr>
        <p:spPr>
          <a:xfrm flipV="1">
            <a:off x="1981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" name="Straight Connector 15"/>
          <p:cNvSpPr/>
          <p:nvPr/>
        </p:nvSpPr>
        <p:spPr>
          <a:xfrm flipV="1">
            <a:off x="2133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" name="Straight Connector 16"/>
          <p:cNvSpPr/>
          <p:nvPr/>
        </p:nvSpPr>
        <p:spPr>
          <a:xfrm flipV="1">
            <a:off x="2438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" name="Straight Connector 17"/>
          <p:cNvSpPr/>
          <p:nvPr/>
        </p:nvSpPr>
        <p:spPr>
          <a:xfrm flipV="1">
            <a:off x="259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" name="Straight Connector 18"/>
          <p:cNvSpPr/>
          <p:nvPr/>
        </p:nvSpPr>
        <p:spPr>
          <a:xfrm flipV="1">
            <a:off x="2743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" name="Straight Connector 19"/>
          <p:cNvSpPr/>
          <p:nvPr/>
        </p:nvSpPr>
        <p:spPr>
          <a:xfrm flipV="1">
            <a:off x="2895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" name="Straight Connector 20"/>
          <p:cNvSpPr/>
          <p:nvPr/>
        </p:nvSpPr>
        <p:spPr>
          <a:xfrm flipV="1">
            <a:off x="1524000" y="-3"/>
            <a:ext cx="1" cy="1371600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" name="Straight Connector 21"/>
          <p:cNvSpPr/>
          <p:nvPr/>
        </p:nvSpPr>
        <p:spPr>
          <a:xfrm flipV="1">
            <a:off x="2286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" name="Straight Connector 22"/>
          <p:cNvSpPr/>
          <p:nvPr/>
        </p:nvSpPr>
        <p:spPr>
          <a:xfrm flipV="1">
            <a:off x="3048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" name="Straight Connector 23"/>
          <p:cNvSpPr/>
          <p:nvPr/>
        </p:nvSpPr>
        <p:spPr>
          <a:xfrm flipV="1">
            <a:off x="4572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" name="Straight Connector 24"/>
          <p:cNvSpPr/>
          <p:nvPr/>
        </p:nvSpPr>
        <p:spPr>
          <a:xfrm flipV="1">
            <a:off x="5334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" name="Straight Connector 25"/>
          <p:cNvSpPr/>
          <p:nvPr/>
        </p:nvSpPr>
        <p:spPr>
          <a:xfrm flipV="1">
            <a:off x="3200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" name="Straight Connector 26"/>
          <p:cNvSpPr/>
          <p:nvPr/>
        </p:nvSpPr>
        <p:spPr>
          <a:xfrm flipV="1">
            <a:off x="335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" name="Straight Connector 27"/>
          <p:cNvSpPr/>
          <p:nvPr/>
        </p:nvSpPr>
        <p:spPr>
          <a:xfrm flipV="1">
            <a:off x="3505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" name="Straight Connector 28"/>
          <p:cNvSpPr/>
          <p:nvPr/>
        </p:nvSpPr>
        <p:spPr>
          <a:xfrm flipV="1">
            <a:off x="3657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" name="Straight Connector 29"/>
          <p:cNvSpPr/>
          <p:nvPr/>
        </p:nvSpPr>
        <p:spPr>
          <a:xfrm flipV="1">
            <a:off x="3962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" name="Straight Connector 30"/>
          <p:cNvSpPr/>
          <p:nvPr/>
        </p:nvSpPr>
        <p:spPr>
          <a:xfrm flipV="1">
            <a:off x="411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" name="Straight Connector 31"/>
          <p:cNvSpPr/>
          <p:nvPr/>
        </p:nvSpPr>
        <p:spPr>
          <a:xfrm flipV="1">
            <a:off x="4267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" name="Straight Connector 32"/>
          <p:cNvSpPr/>
          <p:nvPr/>
        </p:nvSpPr>
        <p:spPr>
          <a:xfrm flipV="1">
            <a:off x="4419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" name="Straight Connector 33"/>
          <p:cNvSpPr/>
          <p:nvPr/>
        </p:nvSpPr>
        <p:spPr>
          <a:xfrm flipV="1">
            <a:off x="472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" name="Straight Connector 34"/>
          <p:cNvSpPr/>
          <p:nvPr/>
        </p:nvSpPr>
        <p:spPr>
          <a:xfrm flipV="1">
            <a:off x="487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" name="Straight Connector 35"/>
          <p:cNvSpPr/>
          <p:nvPr/>
        </p:nvSpPr>
        <p:spPr>
          <a:xfrm flipV="1">
            <a:off x="5029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" name="Straight Connector 36"/>
          <p:cNvSpPr/>
          <p:nvPr/>
        </p:nvSpPr>
        <p:spPr>
          <a:xfrm flipV="1">
            <a:off x="5181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" name="Straight Connector 37"/>
          <p:cNvSpPr/>
          <p:nvPr/>
        </p:nvSpPr>
        <p:spPr>
          <a:xfrm flipV="1">
            <a:off x="5486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" name="Straight Connector 38"/>
          <p:cNvSpPr/>
          <p:nvPr/>
        </p:nvSpPr>
        <p:spPr>
          <a:xfrm flipV="1">
            <a:off x="563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" name="Straight Connector 39"/>
          <p:cNvSpPr/>
          <p:nvPr/>
        </p:nvSpPr>
        <p:spPr>
          <a:xfrm flipV="1">
            <a:off x="5791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7" name="Straight Connector 40"/>
          <p:cNvSpPr/>
          <p:nvPr/>
        </p:nvSpPr>
        <p:spPr>
          <a:xfrm flipV="1">
            <a:off x="5943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8" name="Straight Connector 41"/>
          <p:cNvSpPr/>
          <p:nvPr/>
        </p:nvSpPr>
        <p:spPr>
          <a:xfrm flipV="1">
            <a:off x="6248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9" name="Straight Connector 42"/>
          <p:cNvSpPr/>
          <p:nvPr/>
        </p:nvSpPr>
        <p:spPr>
          <a:xfrm flipV="1">
            <a:off x="640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0" name="Straight Connector 43"/>
          <p:cNvSpPr/>
          <p:nvPr/>
        </p:nvSpPr>
        <p:spPr>
          <a:xfrm flipV="1">
            <a:off x="6553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1" name="Straight Connector 44"/>
          <p:cNvSpPr/>
          <p:nvPr/>
        </p:nvSpPr>
        <p:spPr>
          <a:xfrm flipV="1">
            <a:off x="6705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2" name="Straight Connector 45"/>
          <p:cNvSpPr/>
          <p:nvPr/>
        </p:nvSpPr>
        <p:spPr>
          <a:xfrm flipV="1">
            <a:off x="6858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3" name="Straight Connector 46"/>
          <p:cNvSpPr/>
          <p:nvPr/>
        </p:nvSpPr>
        <p:spPr>
          <a:xfrm flipV="1">
            <a:off x="7010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4" name="Straight Connector 47"/>
          <p:cNvSpPr/>
          <p:nvPr/>
        </p:nvSpPr>
        <p:spPr>
          <a:xfrm flipV="1">
            <a:off x="716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5" name="Straight Connector 48"/>
          <p:cNvSpPr/>
          <p:nvPr/>
        </p:nvSpPr>
        <p:spPr>
          <a:xfrm flipV="1">
            <a:off x="7315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6" name="Straight Connector 49"/>
          <p:cNvSpPr/>
          <p:nvPr/>
        </p:nvSpPr>
        <p:spPr>
          <a:xfrm flipV="1">
            <a:off x="7467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7" name="Straight Connector 50"/>
          <p:cNvSpPr/>
          <p:nvPr/>
        </p:nvSpPr>
        <p:spPr>
          <a:xfrm flipV="1">
            <a:off x="7620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8" name="Straight Connector 51"/>
          <p:cNvSpPr/>
          <p:nvPr/>
        </p:nvSpPr>
        <p:spPr>
          <a:xfrm flipV="1">
            <a:off x="7772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59" name="Straight Connector 52"/>
          <p:cNvSpPr/>
          <p:nvPr/>
        </p:nvSpPr>
        <p:spPr>
          <a:xfrm flipV="1">
            <a:off x="792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0" name="Straight Connector 53"/>
          <p:cNvSpPr/>
          <p:nvPr/>
        </p:nvSpPr>
        <p:spPr>
          <a:xfrm flipV="1">
            <a:off x="8077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1" name="Straight Connector 54"/>
          <p:cNvSpPr/>
          <p:nvPr/>
        </p:nvSpPr>
        <p:spPr>
          <a:xfrm flipV="1">
            <a:off x="8229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2" name="Straight Connector 55"/>
          <p:cNvSpPr/>
          <p:nvPr/>
        </p:nvSpPr>
        <p:spPr>
          <a:xfrm flipV="1">
            <a:off x="8382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3" name="Straight Connector 56"/>
          <p:cNvSpPr/>
          <p:nvPr/>
        </p:nvSpPr>
        <p:spPr>
          <a:xfrm flipV="1">
            <a:off x="853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4" name="Straight Connector 57"/>
          <p:cNvSpPr/>
          <p:nvPr/>
        </p:nvSpPr>
        <p:spPr>
          <a:xfrm flipV="1">
            <a:off x="868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5" name="Straight Connector 58"/>
          <p:cNvSpPr/>
          <p:nvPr/>
        </p:nvSpPr>
        <p:spPr>
          <a:xfrm flipV="1">
            <a:off x="8839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6" name="Straight Connector 59"/>
          <p:cNvSpPr/>
          <p:nvPr/>
        </p:nvSpPr>
        <p:spPr>
          <a:xfrm flipV="1">
            <a:off x="8991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7" name="Straight Connector 60"/>
          <p:cNvSpPr/>
          <p:nvPr/>
        </p:nvSpPr>
        <p:spPr>
          <a:xfrm flipV="1">
            <a:off x="9144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8" name="Straight Connector 61"/>
          <p:cNvSpPr/>
          <p:nvPr/>
        </p:nvSpPr>
        <p:spPr>
          <a:xfrm flipV="1">
            <a:off x="9296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69" name="Straight Connector 62"/>
          <p:cNvSpPr/>
          <p:nvPr/>
        </p:nvSpPr>
        <p:spPr>
          <a:xfrm flipV="1">
            <a:off x="944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0" name="Straight Connector 63"/>
          <p:cNvSpPr/>
          <p:nvPr/>
        </p:nvSpPr>
        <p:spPr>
          <a:xfrm flipV="1">
            <a:off x="9601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1" name="Straight Connector 64"/>
          <p:cNvSpPr/>
          <p:nvPr/>
        </p:nvSpPr>
        <p:spPr>
          <a:xfrm flipV="1">
            <a:off x="9753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2" name="Straight Connector 65"/>
          <p:cNvSpPr/>
          <p:nvPr/>
        </p:nvSpPr>
        <p:spPr>
          <a:xfrm flipV="1">
            <a:off x="9906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3" name="Straight Connector 66"/>
          <p:cNvSpPr/>
          <p:nvPr/>
        </p:nvSpPr>
        <p:spPr>
          <a:xfrm flipV="1">
            <a:off x="10058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4" name="Straight Connector 67"/>
          <p:cNvSpPr/>
          <p:nvPr/>
        </p:nvSpPr>
        <p:spPr>
          <a:xfrm flipV="1">
            <a:off x="1021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5" name="Straight Connector 68"/>
          <p:cNvSpPr/>
          <p:nvPr/>
        </p:nvSpPr>
        <p:spPr>
          <a:xfrm flipV="1">
            <a:off x="10363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6" name="Straight Connector 69"/>
          <p:cNvSpPr/>
          <p:nvPr/>
        </p:nvSpPr>
        <p:spPr>
          <a:xfrm flipV="1">
            <a:off x="10515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7" name="Straight Connector 70"/>
          <p:cNvSpPr/>
          <p:nvPr/>
        </p:nvSpPr>
        <p:spPr>
          <a:xfrm flipV="1">
            <a:off x="10668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8" name="Straight Connector 71"/>
          <p:cNvSpPr/>
          <p:nvPr/>
        </p:nvSpPr>
        <p:spPr>
          <a:xfrm flipV="1">
            <a:off x="10820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79" name="Straight Connector 72"/>
          <p:cNvSpPr/>
          <p:nvPr/>
        </p:nvSpPr>
        <p:spPr>
          <a:xfrm flipV="1">
            <a:off x="1097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0" name="Straight Connector 73"/>
          <p:cNvSpPr/>
          <p:nvPr/>
        </p:nvSpPr>
        <p:spPr>
          <a:xfrm flipV="1">
            <a:off x="11125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1" name="Straight Connector 74"/>
          <p:cNvSpPr/>
          <p:nvPr/>
        </p:nvSpPr>
        <p:spPr>
          <a:xfrm flipV="1">
            <a:off x="11277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2" name="Straight Connector 75"/>
          <p:cNvSpPr/>
          <p:nvPr/>
        </p:nvSpPr>
        <p:spPr>
          <a:xfrm flipV="1">
            <a:off x="11430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3" name="Straight Connector 76"/>
          <p:cNvSpPr/>
          <p:nvPr/>
        </p:nvSpPr>
        <p:spPr>
          <a:xfrm flipV="1">
            <a:off x="11582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4" name="Straight Connector 77"/>
          <p:cNvSpPr/>
          <p:nvPr/>
        </p:nvSpPr>
        <p:spPr>
          <a:xfrm flipV="1">
            <a:off x="1173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5" name="Straight Connector 78"/>
          <p:cNvSpPr/>
          <p:nvPr/>
        </p:nvSpPr>
        <p:spPr>
          <a:xfrm flipV="1">
            <a:off x="11887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6" name="Straight Connector 79"/>
          <p:cNvSpPr/>
          <p:nvPr/>
        </p:nvSpPr>
        <p:spPr>
          <a:xfrm flipV="1">
            <a:off x="12039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7" name="Straight Connector 80"/>
          <p:cNvSpPr/>
          <p:nvPr/>
        </p:nvSpPr>
        <p:spPr>
          <a:xfrm flipV="1">
            <a:off x="12344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8" name="Straight Connector 81"/>
          <p:cNvSpPr/>
          <p:nvPr/>
        </p:nvSpPr>
        <p:spPr>
          <a:xfrm flipV="1">
            <a:off x="1249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89" name="Straight Connector 82"/>
          <p:cNvSpPr/>
          <p:nvPr/>
        </p:nvSpPr>
        <p:spPr>
          <a:xfrm flipV="1">
            <a:off x="12649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0" name="Straight Connector 83"/>
          <p:cNvSpPr/>
          <p:nvPr/>
        </p:nvSpPr>
        <p:spPr>
          <a:xfrm flipV="1">
            <a:off x="12801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1" name="Straight Connector 84"/>
          <p:cNvSpPr/>
          <p:nvPr/>
        </p:nvSpPr>
        <p:spPr>
          <a:xfrm flipV="1">
            <a:off x="12954000" y="0"/>
            <a:ext cx="1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2" name="Straight Connector 85"/>
          <p:cNvSpPr/>
          <p:nvPr/>
        </p:nvSpPr>
        <p:spPr>
          <a:xfrm flipV="1">
            <a:off x="13106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3" name="Straight Connector 86"/>
          <p:cNvSpPr/>
          <p:nvPr/>
        </p:nvSpPr>
        <p:spPr>
          <a:xfrm flipV="1">
            <a:off x="1325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4" name="Straight Connector 87"/>
          <p:cNvSpPr/>
          <p:nvPr/>
        </p:nvSpPr>
        <p:spPr>
          <a:xfrm flipV="1">
            <a:off x="13411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5" name="Straight Connector 88"/>
          <p:cNvSpPr/>
          <p:nvPr/>
        </p:nvSpPr>
        <p:spPr>
          <a:xfrm flipV="1">
            <a:off x="13563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6" name="Straight Connector 89"/>
          <p:cNvSpPr/>
          <p:nvPr/>
        </p:nvSpPr>
        <p:spPr>
          <a:xfrm flipV="1">
            <a:off x="13716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7" name="Straight Connector 90"/>
          <p:cNvSpPr/>
          <p:nvPr/>
        </p:nvSpPr>
        <p:spPr>
          <a:xfrm flipV="1">
            <a:off x="13868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8" name="Straight Connector 91"/>
          <p:cNvSpPr/>
          <p:nvPr/>
        </p:nvSpPr>
        <p:spPr>
          <a:xfrm flipV="1">
            <a:off x="1402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99" name="Straight Connector 92"/>
          <p:cNvSpPr/>
          <p:nvPr/>
        </p:nvSpPr>
        <p:spPr>
          <a:xfrm flipV="1">
            <a:off x="14173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0" name="Straight Connector 93"/>
          <p:cNvSpPr/>
          <p:nvPr/>
        </p:nvSpPr>
        <p:spPr>
          <a:xfrm flipV="1">
            <a:off x="14325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1" name="Straight Connector 94"/>
          <p:cNvSpPr/>
          <p:nvPr/>
        </p:nvSpPr>
        <p:spPr>
          <a:xfrm flipV="1">
            <a:off x="14478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2" name="Straight Connector 95"/>
          <p:cNvSpPr/>
          <p:nvPr/>
        </p:nvSpPr>
        <p:spPr>
          <a:xfrm flipV="1">
            <a:off x="14630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3" name="Straight Connector 96"/>
          <p:cNvSpPr/>
          <p:nvPr/>
        </p:nvSpPr>
        <p:spPr>
          <a:xfrm flipV="1">
            <a:off x="1478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4" name="Straight Connector 97"/>
          <p:cNvSpPr/>
          <p:nvPr/>
        </p:nvSpPr>
        <p:spPr>
          <a:xfrm flipV="1">
            <a:off x="14935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5" name="Straight Connector 98"/>
          <p:cNvSpPr/>
          <p:nvPr/>
        </p:nvSpPr>
        <p:spPr>
          <a:xfrm flipV="1">
            <a:off x="15087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6" name="Straight Connector 99"/>
          <p:cNvSpPr/>
          <p:nvPr/>
        </p:nvSpPr>
        <p:spPr>
          <a:xfrm flipV="1">
            <a:off x="15240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7" name="Straight Connector 100"/>
          <p:cNvSpPr/>
          <p:nvPr/>
        </p:nvSpPr>
        <p:spPr>
          <a:xfrm flipV="1">
            <a:off x="15392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8" name="Straight Connector 101"/>
          <p:cNvSpPr/>
          <p:nvPr/>
        </p:nvSpPr>
        <p:spPr>
          <a:xfrm flipV="1">
            <a:off x="15544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09" name="Straight Connector 102"/>
          <p:cNvSpPr/>
          <p:nvPr/>
        </p:nvSpPr>
        <p:spPr>
          <a:xfrm flipV="1">
            <a:off x="15697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0" name="Straight Connector 103"/>
          <p:cNvSpPr/>
          <p:nvPr/>
        </p:nvSpPr>
        <p:spPr>
          <a:xfrm flipV="1">
            <a:off x="15849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1" name="Straight Connector 104"/>
          <p:cNvSpPr/>
          <p:nvPr/>
        </p:nvSpPr>
        <p:spPr>
          <a:xfrm flipV="1">
            <a:off x="16002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2" name="Straight Connector 105"/>
          <p:cNvSpPr/>
          <p:nvPr/>
        </p:nvSpPr>
        <p:spPr>
          <a:xfrm flipV="1">
            <a:off x="16154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3" name="Straight Connector 106"/>
          <p:cNvSpPr/>
          <p:nvPr/>
        </p:nvSpPr>
        <p:spPr>
          <a:xfrm flipV="1">
            <a:off x="16306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4" name="Straight Connector 107"/>
          <p:cNvSpPr/>
          <p:nvPr/>
        </p:nvSpPr>
        <p:spPr>
          <a:xfrm flipV="1">
            <a:off x="16459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5" name="Straight Connector 108"/>
          <p:cNvSpPr/>
          <p:nvPr/>
        </p:nvSpPr>
        <p:spPr>
          <a:xfrm flipV="1">
            <a:off x="16611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6" name="Straight Connector 109"/>
          <p:cNvSpPr/>
          <p:nvPr/>
        </p:nvSpPr>
        <p:spPr>
          <a:xfrm flipV="1">
            <a:off x="16764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7" name="Straight Connector 110"/>
          <p:cNvSpPr/>
          <p:nvPr/>
        </p:nvSpPr>
        <p:spPr>
          <a:xfrm flipV="1">
            <a:off x="16916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8" name="Straight Connector 111"/>
          <p:cNvSpPr/>
          <p:nvPr/>
        </p:nvSpPr>
        <p:spPr>
          <a:xfrm flipV="1">
            <a:off x="17068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19" name="Straight Connector 112"/>
          <p:cNvSpPr/>
          <p:nvPr/>
        </p:nvSpPr>
        <p:spPr>
          <a:xfrm flipV="1">
            <a:off x="17221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0" name="Straight Connector 113"/>
          <p:cNvSpPr/>
          <p:nvPr/>
        </p:nvSpPr>
        <p:spPr>
          <a:xfrm flipV="1">
            <a:off x="17373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1" name="Straight Connector 114"/>
          <p:cNvSpPr/>
          <p:nvPr/>
        </p:nvSpPr>
        <p:spPr>
          <a:xfrm flipV="1">
            <a:off x="17526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2" name="Straight Connector 115"/>
          <p:cNvSpPr/>
          <p:nvPr/>
        </p:nvSpPr>
        <p:spPr>
          <a:xfrm flipV="1">
            <a:off x="17678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3" name="Straight Connector 116"/>
          <p:cNvSpPr/>
          <p:nvPr/>
        </p:nvSpPr>
        <p:spPr>
          <a:xfrm flipV="1">
            <a:off x="17830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4" name="Straight Connector 117"/>
          <p:cNvSpPr/>
          <p:nvPr/>
        </p:nvSpPr>
        <p:spPr>
          <a:xfrm flipV="1">
            <a:off x="17983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5" name="Straight Connector 118"/>
          <p:cNvSpPr/>
          <p:nvPr/>
        </p:nvSpPr>
        <p:spPr>
          <a:xfrm flipV="1">
            <a:off x="18135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6" name="Straight Connector 119"/>
          <p:cNvSpPr/>
          <p:nvPr/>
        </p:nvSpPr>
        <p:spPr>
          <a:xfrm flipV="1">
            <a:off x="18440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7" name="Straight Connector 120"/>
          <p:cNvSpPr/>
          <p:nvPr/>
        </p:nvSpPr>
        <p:spPr>
          <a:xfrm flipV="1">
            <a:off x="18592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8" name="Straight Connector 121"/>
          <p:cNvSpPr/>
          <p:nvPr/>
        </p:nvSpPr>
        <p:spPr>
          <a:xfrm flipV="1">
            <a:off x="18745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29" name="Straight Connector 122"/>
          <p:cNvSpPr/>
          <p:nvPr/>
        </p:nvSpPr>
        <p:spPr>
          <a:xfrm flipV="1">
            <a:off x="18897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0" name="Straight Connector 123"/>
          <p:cNvSpPr/>
          <p:nvPr/>
        </p:nvSpPr>
        <p:spPr>
          <a:xfrm flipV="1">
            <a:off x="19050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1" name="Straight Connector 124"/>
          <p:cNvSpPr/>
          <p:nvPr/>
        </p:nvSpPr>
        <p:spPr>
          <a:xfrm flipV="1">
            <a:off x="19202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2" name="Straight Connector 125"/>
          <p:cNvSpPr/>
          <p:nvPr/>
        </p:nvSpPr>
        <p:spPr>
          <a:xfrm flipV="1">
            <a:off x="19354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3" name="Straight Connector 126"/>
          <p:cNvSpPr/>
          <p:nvPr/>
        </p:nvSpPr>
        <p:spPr>
          <a:xfrm flipV="1">
            <a:off x="19507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4" name="Straight Connector 127"/>
          <p:cNvSpPr/>
          <p:nvPr/>
        </p:nvSpPr>
        <p:spPr>
          <a:xfrm flipV="1">
            <a:off x="19659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5" name="Straight Connector 128"/>
          <p:cNvSpPr/>
          <p:nvPr/>
        </p:nvSpPr>
        <p:spPr>
          <a:xfrm flipV="1">
            <a:off x="19812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6" name="Straight Connector 129"/>
          <p:cNvSpPr/>
          <p:nvPr/>
        </p:nvSpPr>
        <p:spPr>
          <a:xfrm flipV="1">
            <a:off x="19964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7" name="Straight Connector 130"/>
          <p:cNvSpPr/>
          <p:nvPr/>
        </p:nvSpPr>
        <p:spPr>
          <a:xfrm flipV="1">
            <a:off x="20116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8" name="Straight Connector 131"/>
          <p:cNvSpPr/>
          <p:nvPr/>
        </p:nvSpPr>
        <p:spPr>
          <a:xfrm flipV="1">
            <a:off x="20269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39" name="Straight Connector 132"/>
          <p:cNvSpPr/>
          <p:nvPr/>
        </p:nvSpPr>
        <p:spPr>
          <a:xfrm flipV="1">
            <a:off x="20421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0" name="Straight Connector 133"/>
          <p:cNvSpPr/>
          <p:nvPr/>
        </p:nvSpPr>
        <p:spPr>
          <a:xfrm flipV="1">
            <a:off x="20574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1" name="Straight Connector 134"/>
          <p:cNvSpPr/>
          <p:nvPr/>
        </p:nvSpPr>
        <p:spPr>
          <a:xfrm flipV="1">
            <a:off x="20726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2" name="Straight Connector 135"/>
          <p:cNvSpPr/>
          <p:nvPr/>
        </p:nvSpPr>
        <p:spPr>
          <a:xfrm flipV="1">
            <a:off x="20878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3" name="Straight Connector 136"/>
          <p:cNvSpPr/>
          <p:nvPr/>
        </p:nvSpPr>
        <p:spPr>
          <a:xfrm flipV="1">
            <a:off x="21031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4" name="Straight Connector 137"/>
          <p:cNvSpPr/>
          <p:nvPr/>
        </p:nvSpPr>
        <p:spPr>
          <a:xfrm flipV="1">
            <a:off x="21183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5" name="Straight Connector 138"/>
          <p:cNvSpPr/>
          <p:nvPr/>
        </p:nvSpPr>
        <p:spPr>
          <a:xfrm flipV="1">
            <a:off x="21336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6" name="Straight Connector 139"/>
          <p:cNvSpPr/>
          <p:nvPr/>
        </p:nvSpPr>
        <p:spPr>
          <a:xfrm flipV="1">
            <a:off x="21488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7" name="Straight Connector 140"/>
          <p:cNvSpPr/>
          <p:nvPr/>
        </p:nvSpPr>
        <p:spPr>
          <a:xfrm flipV="1">
            <a:off x="21640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8" name="Straight Connector 141"/>
          <p:cNvSpPr/>
          <p:nvPr/>
        </p:nvSpPr>
        <p:spPr>
          <a:xfrm flipV="1">
            <a:off x="21793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49" name="Straight Connector 142"/>
          <p:cNvSpPr/>
          <p:nvPr/>
        </p:nvSpPr>
        <p:spPr>
          <a:xfrm flipV="1">
            <a:off x="21945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0" name="Straight Connector 143"/>
          <p:cNvSpPr/>
          <p:nvPr/>
        </p:nvSpPr>
        <p:spPr>
          <a:xfrm flipV="1">
            <a:off x="22098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1" name="Straight Connector 144"/>
          <p:cNvSpPr/>
          <p:nvPr/>
        </p:nvSpPr>
        <p:spPr>
          <a:xfrm flipV="1">
            <a:off x="22250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2" name="Straight Connector 145"/>
          <p:cNvSpPr/>
          <p:nvPr/>
        </p:nvSpPr>
        <p:spPr>
          <a:xfrm flipV="1">
            <a:off x="22402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3" name="Straight Connector 146"/>
          <p:cNvSpPr/>
          <p:nvPr/>
        </p:nvSpPr>
        <p:spPr>
          <a:xfrm flipV="1">
            <a:off x="22555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4" name="Straight Connector 147"/>
          <p:cNvSpPr/>
          <p:nvPr/>
        </p:nvSpPr>
        <p:spPr>
          <a:xfrm flipV="1">
            <a:off x="22707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5" name="Straight Connector 148"/>
          <p:cNvSpPr/>
          <p:nvPr/>
        </p:nvSpPr>
        <p:spPr>
          <a:xfrm flipV="1">
            <a:off x="22860000" y="0"/>
            <a:ext cx="0" cy="13716000"/>
          </a:xfrm>
          <a:prstGeom prst="line">
            <a:avLst/>
          </a:prstGeom>
          <a:ln w="3175">
            <a:solidFill>
              <a:srgbClr val="FFFFFF">
                <a:alpha val="50000"/>
              </a:srgbClr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6" name="Straight Connector 149"/>
          <p:cNvSpPr/>
          <p:nvPr/>
        </p:nvSpPr>
        <p:spPr>
          <a:xfrm flipV="1">
            <a:off x="23012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7" name="Straight Connector 150"/>
          <p:cNvSpPr/>
          <p:nvPr/>
        </p:nvSpPr>
        <p:spPr>
          <a:xfrm flipV="1">
            <a:off x="23164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8" name="Straight Connector 151"/>
          <p:cNvSpPr/>
          <p:nvPr/>
        </p:nvSpPr>
        <p:spPr>
          <a:xfrm flipV="1">
            <a:off x="23317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59" name="Straight Connector 152"/>
          <p:cNvSpPr/>
          <p:nvPr/>
        </p:nvSpPr>
        <p:spPr>
          <a:xfrm flipV="1">
            <a:off x="23469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0" name="Straight Connector 153"/>
          <p:cNvSpPr/>
          <p:nvPr/>
        </p:nvSpPr>
        <p:spPr>
          <a:xfrm>
            <a:off x="0" y="1524000"/>
            <a:ext cx="24384000" cy="1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1" name="Straight Connector 154"/>
          <p:cNvSpPr/>
          <p:nvPr/>
        </p:nvSpPr>
        <p:spPr>
          <a:xfrm>
            <a:off x="762000" y="914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2" name="Straight Connector 155"/>
          <p:cNvSpPr/>
          <p:nvPr/>
        </p:nvSpPr>
        <p:spPr>
          <a:xfrm>
            <a:off x="762000" y="1066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3" name="Straight Connector 156"/>
          <p:cNvSpPr/>
          <p:nvPr/>
        </p:nvSpPr>
        <p:spPr>
          <a:xfrm>
            <a:off x="762000" y="1219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4" name="Straight Connector 157"/>
          <p:cNvSpPr/>
          <p:nvPr/>
        </p:nvSpPr>
        <p:spPr>
          <a:xfrm>
            <a:off x="762000" y="1371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5" name="Straight Connector 158"/>
          <p:cNvSpPr/>
          <p:nvPr/>
        </p:nvSpPr>
        <p:spPr>
          <a:xfrm>
            <a:off x="0" y="2286000"/>
            <a:ext cx="24384000" cy="1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6" name="Straight Connector 159"/>
          <p:cNvSpPr/>
          <p:nvPr/>
        </p:nvSpPr>
        <p:spPr>
          <a:xfrm>
            <a:off x="762000" y="1676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7" name="Straight Connector 160"/>
          <p:cNvSpPr/>
          <p:nvPr/>
        </p:nvSpPr>
        <p:spPr>
          <a:xfrm>
            <a:off x="762000" y="1828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8" name="Straight Connector 161"/>
          <p:cNvSpPr/>
          <p:nvPr/>
        </p:nvSpPr>
        <p:spPr>
          <a:xfrm>
            <a:off x="762000" y="198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69" name="Straight Connector 162"/>
          <p:cNvSpPr/>
          <p:nvPr/>
        </p:nvSpPr>
        <p:spPr>
          <a:xfrm>
            <a:off x="762000" y="2133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0" name="Straight Connector 163"/>
          <p:cNvSpPr/>
          <p:nvPr/>
        </p:nvSpPr>
        <p:spPr>
          <a:xfrm>
            <a:off x="0" y="3048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1" name="Straight Connector 164"/>
          <p:cNvSpPr/>
          <p:nvPr/>
        </p:nvSpPr>
        <p:spPr>
          <a:xfrm>
            <a:off x="762000" y="2438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2" name="Straight Connector 165"/>
          <p:cNvSpPr/>
          <p:nvPr/>
        </p:nvSpPr>
        <p:spPr>
          <a:xfrm>
            <a:off x="762000" y="2590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3" name="Straight Connector 166"/>
          <p:cNvSpPr/>
          <p:nvPr/>
        </p:nvSpPr>
        <p:spPr>
          <a:xfrm>
            <a:off x="762000" y="2743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4" name="Straight Connector 167"/>
          <p:cNvSpPr/>
          <p:nvPr/>
        </p:nvSpPr>
        <p:spPr>
          <a:xfrm>
            <a:off x="762000" y="2895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5" name="Straight Connector 168"/>
          <p:cNvSpPr/>
          <p:nvPr/>
        </p:nvSpPr>
        <p:spPr>
          <a:xfrm>
            <a:off x="0" y="3810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6" name="Straight Connector 169"/>
          <p:cNvSpPr/>
          <p:nvPr/>
        </p:nvSpPr>
        <p:spPr>
          <a:xfrm>
            <a:off x="762000" y="3200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7" name="Straight Connector 170"/>
          <p:cNvSpPr/>
          <p:nvPr/>
        </p:nvSpPr>
        <p:spPr>
          <a:xfrm>
            <a:off x="762000" y="3352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8" name="Straight Connector 171"/>
          <p:cNvSpPr/>
          <p:nvPr/>
        </p:nvSpPr>
        <p:spPr>
          <a:xfrm>
            <a:off x="762000" y="3505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79" name="Straight Connector 172"/>
          <p:cNvSpPr/>
          <p:nvPr/>
        </p:nvSpPr>
        <p:spPr>
          <a:xfrm>
            <a:off x="762000" y="3657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0" name="Straight Connector 173"/>
          <p:cNvSpPr/>
          <p:nvPr/>
        </p:nvSpPr>
        <p:spPr>
          <a:xfrm>
            <a:off x="0" y="4572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1" name="Straight Connector 174"/>
          <p:cNvSpPr/>
          <p:nvPr/>
        </p:nvSpPr>
        <p:spPr>
          <a:xfrm>
            <a:off x="762000" y="3962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2" name="Straight Connector 175"/>
          <p:cNvSpPr/>
          <p:nvPr/>
        </p:nvSpPr>
        <p:spPr>
          <a:xfrm>
            <a:off x="762000" y="4114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3" name="Straight Connector 176"/>
          <p:cNvSpPr/>
          <p:nvPr/>
        </p:nvSpPr>
        <p:spPr>
          <a:xfrm>
            <a:off x="762000" y="4267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4" name="Straight Connector 177"/>
          <p:cNvSpPr/>
          <p:nvPr/>
        </p:nvSpPr>
        <p:spPr>
          <a:xfrm>
            <a:off x="762000" y="4419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5" name="Straight Connector 178"/>
          <p:cNvSpPr/>
          <p:nvPr/>
        </p:nvSpPr>
        <p:spPr>
          <a:xfrm>
            <a:off x="0" y="5334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6" name="Straight Connector 179"/>
          <p:cNvSpPr/>
          <p:nvPr/>
        </p:nvSpPr>
        <p:spPr>
          <a:xfrm>
            <a:off x="762000" y="4724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7" name="Straight Connector 180"/>
          <p:cNvSpPr/>
          <p:nvPr/>
        </p:nvSpPr>
        <p:spPr>
          <a:xfrm>
            <a:off x="762000" y="4876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8" name="Straight Connector 181"/>
          <p:cNvSpPr/>
          <p:nvPr/>
        </p:nvSpPr>
        <p:spPr>
          <a:xfrm>
            <a:off x="762000" y="5029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89" name="Straight Connector 182"/>
          <p:cNvSpPr/>
          <p:nvPr/>
        </p:nvSpPr>
        <p:spPr>
          <a:xfrm>
            <a:off x="762000" y="5181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0" name="Straight Connector 183"/>
          <p:cNvSpPr/>
          <p:nvPr/>
        </p:nvSpPr>
        <p:spPr>
          <a:xfrm>
            <a:off x="0" y="6096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1" name="Straight Connector 184"/>
          <p:cNvSpPr/>
          <p:nvPr/>
        </p:nvSpPr>
        <p:spPr>
          <a:xfrm>
            <a:off x="762000" y="5486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2" name="Straight Connector 185"/>
          <p:cNvSpPr/>
          <p:nvPr/>
        </p:nvSpPr>
        <p:spPr>
          <a:xfrm>
            <a:off x="762000" y="5638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3" name="Straight Connector 186"/>
          <p:cNvSpPr/>
          <p:nvPr/>
        </p:nvSpPr>
        <p:spPr>
          <a:xfrm>
            <a:off x="762000" y="579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4" name="Straight Connector 187"/>
          <p:cNvSpPr/>
          <p:nvPr/>
        </p:nvSpPr>
        <p:spPr>
          <a:xfrm>
            <a:off x="762000" y="5943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5" name="Straight Connector 188"/>
          <p:cNvSpPr/>
          <p:nvPr/>
        </p:nvSpPr>
        <p:spPr>
          <a:xfrm>
            <a:off x="762000" y="6248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6" name="Straight Connector 189"/>
          <p:cNvSpPr/>
          <p:nvPr/>
        </p:nvSpPr>
        <p:spPr>
          <a:xfrm>
            <a:off x="762000" y="6400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7" name="Straight Connector 190"/>
          <p:cNvSpPr/>
          <p:nvPr/>
        </p:nvSpPr>
        <p:spPr>
          <a:xfrm>
            <a:off x="762000" y="6553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8" name="Straight Connector 191"/>
          <p:cNvSpPr/>
          <p:nvPr/>
        </p:nvSpPr>
        <p:spPr>
          <a:xfrm>
            <a:off x="762000" y="6705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199" name="Straight Connector 192"/>
          <p:cNvSpPr/>
          <p:nvPr/>
        </p:nvSpPr>
        <p:spPr>
          <a:xfrm>
            <a:off x="0" y="7620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0" name="Straight Connector 193"/>
          <p:cNvSpPr/>
          <p:nvPr/>
        </p:nvSpPr>
        <p:spPr>
          <a:xfrm>
            <a:off x="762000" y="7010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1" name="Straight Connector 194"/>
          <p:cNvSpPr/>
          <p:nvPr/>
        </p:nvSpPr>
        <p:spPr>
          <a:xfrm>
            <a:off x="762000" y="7162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2" name="Straight Connector 195"/>
          <p:cNvSpPr/>
          <p:nvPr/>
        </p:nvSpPr>
        <p:spPr>
          <a:xfrm>
            <a:off x="762000" y="7315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3" name="Straight Connector 196"/>
          <p:cNvSpPr/>
          <p:nvPr/>
        </p:nvSpPr>
        <p:spPr>
          <a:xfrm>
            <a:off x="762000" y="7467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4" name="Straight Connector 197"/>
          <p:cNvSpPr/>
          <p:nvPr/>
        </p:nvSpPr>
        <p:spPr>
          <a:xfrm>
            <a:off x="0" y="8382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5" name="Straight Connector 198"/>
          <p:cNvSpPr/>
          <p:nvPr/>
        </p:nvSpPr>
        <p:spPr>
          <a:xfrm>
            <a:off x="762000" y="7772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6" name="Straight Connector 199"/>
          <p:cNvSpPr/>
          <p:nvPr/>
        </p:nvSpPr>
        <p:spPr>
          <a:xfrm>
            <a:off x="762000" y="7924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7" name="Straight Connector 200"/>
          <p:cNvSpPr/>
          <p:nvPr/>
        </p:nvSpPr>
        <p:spPr>
          <a:xfrm>
            <a:off x="762000" y="8077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8" name="Straight Connector 201"/>
          <p:cNvSpPr/>
          <p:nvPr/>
        </p:nvSpPr>
        <p:spPr>
          <a:xfrm>
            <a:off x="762000" y="8229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09" name="Straight Connector 202"/>
          <p:cNvSpPr/>
          <p:nvPr/>
        </p:nvSpPr>
        <p:spPr>
          <a:xfrm>
            <a:off x="0" y="9144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0" name="Straight Connector 203"/>
          <p:cNvSpPr/>
          <p:nvPr/>
        </p:nvSpPr>
        <p:spPr>
          <a:xfrm>
            <a:off x="762000" y="8534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1" name="Straight Connector 204"/>
          <p:cNvSpPr/>
          <p:nvPr/>
        </p:nvSpPr>
        <p:spPr>
          <a:xfrm>
            <a:off x="762000" y="8686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2" name="Straight Connector 205"/>
          <p:cNvSpPr/>
          <p:nvPr/>
        </p:nvSpPr>
        <p:spPr>
          <a:xfrm>
            <a:off x="762000" y="8839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3" name="Straight Connector 206"/>
          <p:cNvSpPr/>
          <p:nvPr/>
        </p:nvSpPr>
        <p:spPr>
          <a:xfrm>
            <a:off x="762000" y="8991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4" name="Straight Connector 207"/>
          <p:cNvSpPr/>
          <p:nvPr/>
        </p:nvSpPr>
        <p:spPr>
          <a:xfrm>
            <a:off x="0" y="9906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5" name="Straight Connector 208"/>
          <p:cNvSpPr/>
          <p:nvPr/>
        </p:nvSpPr>
        <p:spPr>
          <a:xfrm>
            <a:off x="762000" y="9296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6" name="Straight Connector 209"/>
          <p:cNvSpPr/>
          <p:nvPr/>
        </p:nvSpPr>
        <p:spPr>
          <a:xfrm>
            <a:off x="762000" y="9448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7" name="Straight Connector 210"/>
          <p:cNvSpPr/>
          <p:nvPr/>
        </p:nvSpPr>
        <p:spPr>
          <a:xfrm>
            <a:off x="762000" y="960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8" name="Straight Connector 211"/>
          <p:cNvSpPr/>
          <p:nvPr/>
        </p:nvSpPr>
        <p:spPr>
          <a:xfrm>
            <a:off x="762000" y="9753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19" name="Straight Connector 212"/>
          <p:cNvSpPr/>
          <p:nvPr/>
        </p:nvSpPr>
        <p:spPr>
          <a:xfrm>
            <a:off x="0" y="10668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0" name="Straight Connector 213"/>
          <p:cNvSpPr/>
          <p:nvPr/>
        </p:nvSpPr>
        <p:spPr>
          <a:xfrm>
            <a:off x="762000" y="10058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1" name="Straight Connector 214"/>
          <p:cNvSpPr/>
          <p:nvPr/>
        </p:nvSpPr>
        <p:spPr>
          <a:xfrm>
            <a:off x="762000" y="10210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2" name="Straight Connector 215"/>
          <p:cNvSpPr/>
          <p:nvPr/>
        </p:nvSpPr>
        <p:spPr>
          <a:xfrm>
            <a:off x="762000" y="10363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3" name="Straight Connector 216"/>
          <p:cNvSpPr/>
          <p:nvPr/>
        </p:nvSpPr>
        <p:spPr>
          <a:xfrm>
            <a:off x="762000" y="10515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4" name="Straight Connector 217"/>
          <p:cNvSpPr/>
          <p:nvPr/>
        </p:nvSpPr>
        <p:spPr>
          <a:xfrm>
            <a:off x="0" y="11430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5" name="Straight Connector 218"/>
          <p:cNvSpPr/>
          <p:nvPr/>
        </p:nvSpPr>
        <p:spPr>
          <a:xfrm>
            <a:off x="762000" y="10820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6" name="Straight Connector 219"/>
          <p:cNvSpPr/>
          <p:nvPr/>
        </p:nvSpPr>
        <p:spPr>
          <a:xfrm>
            <a:off x="762000" y="10972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7" name="Straight Connector 220"/>
          <p:cNvSpPr/>
          <p:nvPr/>
        </p:nvSpPr>
        <p:spPr>
          <a:xfrm>
            <a:off x="762000" y="11125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8" name="Straight Connector 221"/>
          <p:cNvSpPr/>
          <p:nvPr/>
        </p:nvSpPr>
        <p:spPr>
          <a:xfrm>
            <a:off x="762000" y="11277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29" name="Straight Connector 222"/>
          <p:cNvSpPr/>
          <p:nvPr/>
        </p:nvSpPr>
        <p:spPr>
          <a:xfrm>
            <a:off x="0" y="12192000"/>
            <a:ext cx="24384000" cy="0"/>
          </a:xfrm>
          <a:prstGeom prst="line">
            <a:avLst/>
          </a:prstGeom>
          <a:ln w="3175">
            <a:solidFill>
              <a:srgbClr val="808080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0" name="Straight Connector 223"/>
          <p:cNvSpPr/>
          <p:nvPr/>
        </p:nvSpPr>
        <p:spPr>
          <a:xfrm>
            <a:off x="762000" y="11582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1" name="Straight Connector 224"/>
          <p:cNvSpPr/>
          <p:nvPr/>
        </p:nvSpPr>
        <p:spPr>
          <a:xfrm>
            <a:off x="762000" y="11734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2" name="Straight Connector 225"/>
          <p:cNvSpPr/>
          <p:nvPr/>
        </p:nvSpPr>
        <p:spPr>
          <a:xfrm>
            <a:off x="762000" y="11887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3" name="Straight Connector 226"/>
          <p:cNvSpPr/>
          <p:nvPr/>
        </p:nvSpPr>
        <p:spPr>
          <a:xfrm>
            <a:off x="762000" y="12039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4" name="Straight Connector 227"/>
          <p:cNvSpPr/>
          <p:nvPr/>
        </p:nvSpPr>
        <p:spPr>
          <a:xfrm>
            <a:off x="762000" y="12344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5" name="Straight Connector 228"/>
          <p:cNvSpPr/>
          <p:nvPr/>
        </p:nvSpPr>
        <p:spPr>
          <a:xfrm>
            <a:off x="762000" y="12496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6" name="Straight Connector 229"/>
          <p:cNvSpPr/>
          <p:nvPr/>
        </p:nvSpPr>
        <p:spPr>
          <a:xfrm>
            <a:off x="762000" y="12649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7" name="Straight Connector 230"/>
          <p:cNvSpPr/>
          <p:nvPr/>
        </p:nvSpPr>
        <p:spPr>
          <a:xfrm>
            <a:off x="762000" y="12801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8" name="Straight Connector 231"/>
          <p:cNvSpPr/>
          <p:nvPr/>
        </p:nvSpPr>
        <p:spPr>
          <a:xfrm>
            <a:off x="762000" y="13411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39" name="Straight Connector 232"/>
          <p:cNvSpPr/>
          <p:nvPr/>
        </p:nvSpPr>
        <p:spPr>
          <a:xfrm flipV="1">
            <a:off x="838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0" name="Straight Connector 233"/>
          <p:cNvSpPr/>
          <p:nvPr/>
        </p:nvSpPr>
        <p:spPr>
          <a:xfrm flipV="1">
            <a:off x="990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1" name="Straight Connector 234"/>
          <p:cNvSpPr/>
          <p:nvPr/>
        </p:nvSpPr>
        <p:spPr>
          <a:xfrm flipV="1">
            <a:off x="114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2" name="Straight Connector 235"/>
          <p:cNvSpPr/>
          <p:nvPr/>
        </p:nvSpPr>
        <p:spPr>
          <a:xfrm flipV="1">
            <a:off x="129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3" name="Straight Connector 236"/>
          <p:cNvSpPr/>
          <p:nvPr/>
        </p:nvSpPr>
        <p:spPr>
          <a:xfrm flipV="1">
            <a:off x="144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4" name="Straight Connector 237"/>
          <p:cNvSpPr/>
          <p:nvPr/>
        </p:nvSpPr>
        <p:spPr>
          <a:xfrm flipV="1">
            <a:off x="1600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5" name="Straight Connector 238"/>
          <p:cNvSpPr/>
          <p:nvPr/>
        </p:nvSpPr>
        <p:spPr>
          <a:xfrm flipV="1">
            <a:off x="1752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6" name="Straight Connector 239"/>
          <p:cNvSpPr/>
          <p:nvPr/>
        </p:nvSpPr>
        <p:spPr>
          <a:xfrm flipV="1">
            <a:off x="1905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7" name="Straight Connector 240"/>
          <p:cNvSpPr/>
          <p:nvPr/>
        </p:nvSpPr>
        <p:spPr>
          <a:xfrm flipV="1">
            <a:off x="2057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8" name="Straight Connector 241"/>
          <p:cNvSpPr/>
          <p:nvPr/>
        </p:nvSpPr>
        <p:spPr>
          <a:xfrm flipV="1">
            <a:off x="220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49" name="Straight Connector 242"/>
          <p:cNvSpPr/>
          <p:nvPr/>
        </p:nvSpPr>
        <p:spPr>
          <a:xfrm flipV="1">
            <a:off x="2362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0" name="Straight Connector 243"/>
          <p:cNvSpPr/>
          <p:nvPr/>
        </p:nvSpPr>
        <p:spPr>
          <a:xfrm flipV="1">
            <a:off x="2514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1" name="Straight Connector 244"/>
          <p:cNvSpPr/>
          <p:nvPr/>
        </p:nvSpPr>
        <p:spPr>
          <a:xfrm flipV="1">
            <a:off x="2667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2" name="Straight Connector 245"/>
          <p:cNvSpPr/>
          <p:nvPr/>
        </p:nvSpPr>
        <p:spPr>
          <a:xfrm flipV="1">
            <a:off x="2819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3" name="Straight Connector 246"/>
          <p:cNvSpPr/>
          <p:nvPr/>
        </p:nvSpPr>
        <p:spPr>
          <a:xfrm flipV="1">
            <a:off x="297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4" name="Straight Connector 247"/>
          <p:cNvSpPr/>
          <p:nvPr/>
        </p:nvSpPr>
        <p:spPr>
          <a:xfrm flipV="1">
            <a:off x="3124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5" name="Straight Connector 248"/>
          <p:cNvSpPr/>
          <p:nvPr/>
        </p:nvSpPr>
        <p:spPr>
          <a:xfrm flipV="1">
            <a:off x="3276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6" name="Straight Connector 249"/>
          <p:cNvSpPr/>
          <p:nvPr/>
        </p:nvSpPr>
        <p:spPr>
          <a:xfrm flipV="1">
            <a:off x="3429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7" name="Straight Connector 250"/>
          <p:cNvSpPr/>
          <p:nvPr/>
        </p:nvSpPr>
        <p:spPr>
          <a:xfrm flipV="1">
            <a:off x="3581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8" name="Straight Connector 251"/>
          <p:cNvSpPr/>
          <p:nvPr/>
        </p:nvSpPr>
        <p:spPr>
          <a:xfrm flipV="1">
            <a:off x="373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59" name="Straight Connector 252"/>
          <p:cNvSpPr/>
          <p:nvPr/>
        </p:nvSpPr>
        <p:spPr>
          <a:xfrm flipV="1">
            <a:off x="3886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0" name="Straight Connector 253"/>
          <p:cNvSpPr/>
          <p:nvPr/>
        </p:nvSpPr>
        <p:spPr>
          <a:xfrm flipV="1">
            <a:off x="4038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1" name="Straight Connector 254"/>
          <p:cNvSpPr/>
          <p:nvPr/>
        </p:nvSpPr>
        <p:spPr>
          <a:xfrm flipV="1">
            <a:off x="4191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2" name="Straight Connector 255"/>
          <p:cNvSpPr/>
          <p:nvPr/>
        </p:nvSpPr>
        <p:spPr>
          <a:xfrm flipV="1">
            <a:off x="4343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3" name="Straight Connector 256"/>
          <p:cNvSpPr/>
          <p:nvPr/>
        </p:nvSpPr>
        <p:spPr>
          <a:xfrm flipV="1">
            <a:off x="449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4" name="Straight Connector 257"/>
          <p:cNvSpPr/>
          <p:nvPr/>
        </p:nvSpPr>
        <p:spPr>
          <a:xfrm flipV="1">
            <a:off x="4648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5" name="Straight Connector 258"/>
          <p:cNvSpPr/>
          <p:nvPr/>
        </p:nvSpPr>
        <p:spPr>
          <a:xfrm flipV="1">
            <a:off x="4800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6" name="Straight Connector 259"/>
          <p:cNvSpPr/>
          <p:nvPr/>
        </p:nvSpPr>
        <p:spPr>
          <a:xfrm flipV="1">
            <a:off x="495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7" name="Straight Connector 260"/>
          <p:cNvSpPr/>
          <p:nvPr/>
        </p:nvSpPr>
        <p:spPr>
          <a:xfrm flipV="1">
            <a:off x="510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8" name="Straight Connector 261"/>
          <p:cNvSpPr/>
          <p:nvPr/>
        </p:nvSpPr>
        <p:spPr>
          <a:xfrm flipV="1">
            <a:off x="525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69" name="Straight Connector 262"/>
          <p:cNvSpPr/>
          <p:nvPr/>
        </p:nvSpPr>
        <p:spPr>
          <a:xfrm flipV="1">
            <a:off x="5410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0" name="Straight Connector 263"/>
          <p:cNvSpPr/>
          <p:nvPr/>
        </p:nvSpPr>
        <p:spPr>
          <a:xfrm flipV="1">
            <a:off x="5562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1" name="Straight Connector 264"/>
          <p:cNvSpPr/>
          <p:nvPr/>
        </p:nvSpPr>
        <p:spPr>
          <a:xfrm flipV="1">
            <a:off x="5715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2" name="Straight Connector 265"/>
          <p:cNvSpPr/>
          <p:nvPr/>
        </p:nvSpPr>
        <p:spPr>
          <a:xfrm flipV="1">
            <a:off x="5867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3" name="Straight Connector 266"/>
          <p:cNvSpPr/>
          <p:nvPr/>
        </p:nvSpPr>
        <p:spPr>
          <a:xfrm flipV="1">
            <a:off x="601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4" name="Straight Connector 267"/>
          <p:cNvSpPr/>
          <p:nvPr/>
        </p:nvSpPr>
        <p:spPr>
          <a:xfrm flipV="1">
            <a:off x="6172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5" name="Straight Connector 268"/>
          <p:cNvSpPr/>
          <p:nvPr/>
        </p:nvSpPr>
        <p:spPr>
          <a:xfrm flipV="1">
            <a:off x="6324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6" name="Straight Connector 269"/>
          <p:cNvSpPr/>
          <p:nvPr/>
        </p:nvSpPr>
        <p:spPr>
          <a:xfrm flipV="1">
            <a:off x="6477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7" name="Straight Connector 270"/>
          <p:cNvSpPr/>
          <p:nvPr/>
        </p:nvSpPr>
        <p:spPr>
          <a:xfrm flipV="1">
            <a:off x="6629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8" name="Straight Connector 271"/>
          <p:cNvSpPr/>
          <p:nvPr/>
        </p:nvSpPr>
        <p:spPr>
          <a:xfrm flipV="1">
            <a:off x="678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79" name="Straight Connector 272"/>
          <p:cNvSpPr/>
          <p:nvPr/>
        </p:nvSpPr>
        <p:spPr>
          <a:xfrm flipV="1">
            <a:off x="6934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0" name="Straight Connector 273"/>
          <p:cNvSpPr/>
          <p:nvPr/>
        </p:nvSpPr>
        <p:spPr>
          <a:xfrm flipV="1">
            <a:off x="7086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1" name="Straight Connector 274"/>
          <p:cNvSpPr/>
          <p:nvPr/>
        </p:nvSpPr>
        <p:spPr>
          <a:xfrm flipV="1">
            <a:off x="7239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2" name="Straight Connector 275"/>
          <p:cNvSpPr/>
          <p:nvPr/>
        </p:nvSpPr>
        <p:spPr>
          <a:xfrm flipV="1">
            <a:off x="7391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3" name="Straight Connector 276"/>
          <p:cNvSpPr/>
          <p:nvPr/>
        </p:nvSpPr>
        <p:spPr>
          <a:xfrm flipV="1">
            <a:off x="754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4" name="Straight Connector 277"/>
          <p:cNvSpPr/>
          <p:nvPr/>
        </p:nvSpPr>
        <p:spPr>
          <a:xfrm flipV="1">
            <a:off x="7696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5" name="Straight Connector 278"/>
          <p:cNvSpPr/>
          <p:nvPr/>
        </p:nvSpPr>
        <p:spPr>
          <a:xfrm flipV="1">
            <a:off x="7848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6" name="Straight Connector 279"/>
          <p:cNvSpPr/>
          <p:nvPr/>
        </p:nvSpPr>
        <p:spPr>
          <a:xfrm flipV="1">
            <a:off x="8001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7" name="Straight Connector 280"/>
          <p:cNvSpPr/>
          <p:nvPr/>
        </p:nvSpPr>
        <p:spPr>
          <a:xfrm flipV="1">
            <a:off x="8153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8" name="Straight Connector 281"/>
          <p:cNvSpPr/>
          <p:nvPr/>
        </p:nvSpPr>
        <p:spPr>
          <a:xfrm flipV="1">
            <a:off x="830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89" name="Straight Connector 282"/>
          <p:cNvSpPr/>
          <p:nvPr/>
        </p:nvSpPr>
        <p:spPr>
          <a:xfrm flipV="1">
            <a:off x="8458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0" name="Straight Connector 283"/>
          <p:cNvSpPr/>
          <p:nvPr/>
        </p:nvSpPr>
        <p:spPr>
          <a:xfrm flipV="1">
            <a:off x="8610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1" name="Straight Connector 284"/>
          <p:cNvSpPr/>
          <p:nvPr/>
        </p:nvSpPr>
        <p:spPr>
          <a:xfrm flipV="1">
            <a:off x="876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2" name="Straight Connector 285"/>
          <p:cNvSpPr/>
          <p:nvPr/>
        </p:nvSpPr>
        <p:spPr>
          <a:xfrm flipV="1">
            <a:off x="891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3" name="Straight Connector 286"/>
          <p:cNvSpPr/>
          <p:nvPr/>
        </p:nvSpPr>
        <p:spPr>
          <a:xfrm flipV="1">
            <a:off x="906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4" name="Straight Connector 287"/>
          <p:cNvSpPr/>
          <p:nvPr/>
        </p:nvSpPr>
        <p:spPr>
          <a:xfrm flipV="1">
            <a:off x="9220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5" name="Straight Connector 288"/>
          <p:cNvSpPr/>
          <p:nvPr/>
        </p:nvSpPr>
        <p:spPr>
          <a:xfrm flipV="1">
            <a:off x="9372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6" name="Straight Connector 289"/>
          <p:cNvSpPr/>
          <p:nvPr/>
        </p:nvSpPr>
        <p:spPr>
          <a:xfrm flipV="1">
            <a:off x="9525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7" name="Straight Connector 290"/>
          <p:cNvSpPr/>
          <p:nvPr/>
        </p:nvSpPr>
        <p:spPr>
          <a:xfrm flipV="1">
            <a:off x="9677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8" name="Straight Connector 291"/>
          <p:cNvSpPr/>
          <p:nvPr/>
        </p:nvSpPr>
        <p:spPr>
          <a:xfrm flipV="1">
            <a:off x="982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299" name="Straight Connector 292"/>
          <p:cNvSpPr/>
          <p:nvPr/>
        </p:nvSpPr>
        <p:spPr>
          <a:xfrm flipV="1">
            <a:off x="9982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0" name="Straight Connector 293"/>
          <p:cNvSpPr/>
          <p:nvPr/>
        </p:nvSpPr>
        <p:spPr>
          <a:xfrm flipV="1">
            <a:off x="10134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1" name="Straight Connector 294"/>
          <p:cNvSpPr/>
          <p:nvPr/>
        </p:nvSpPr>
        <p:spPr>
          <a:xfrm flipV="1">
            <a:off x="10287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2" name="Straight Connector 295"/>
          <p:cNvSpPr/>
          <p:nvPr/>
        </p:nvSpPr>
        <p:spPr>
          <a:xfrm flipV="1">
            <a:off x="10439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3" name="Straight Connector 296"/>
          <p:cNvSpPr/>
          <p:nvPr/>
        </p:nvSpPr>
        <p:spPr>
          <a:xfrm flipV="1">
            <a:off x="1059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4" name="Straight Connector 297"/>
          <p:cNvSpPr/>
          <p:nvPr/>
        </p:nvSpPr>
        <p:spPr>
          <a:xfrm flipV="1">
            <a:off x="107442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5" name="Straight Connector 298"/>
          <p:cNvSpPr/>
          <p:nvPr/>
        </p:nvSpPr>
        <p:spPr>
          <a:xfrm flipV="1">
            <a:off x="10896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6" name="Straight Connector 299"/>
          <p:cNvSpPr/>
          <p:nvPr/>
        </p:nvSpPr>
        <p:spPr>
          <a:xfrm flipV="1">
            <a:off x="11049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7" name="Straight Connector 300"/>
          <p:cNvSpPr/>
          <p:nvPr/>
        </p:nvSpPr>
        <p:spPr>
          <a:xfrm flipV="1">
            <a:off x="11201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8" name="Straight Connector 301"/>
          <p:cNvSpPr/>
          <p:nvPr/>
        </p:nvSpPr>
        <p:spPr>
          <a:xfrm flipV="1">
            <a:off x="1135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09" name="Straight Connector 302"/>
          <p:cNvSpPr/>
          <p:nvPr/>
        </p:nvSpPr>
        <p:spPr>
          <a:xfrm flipV="1">
            <a:off x="11506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0" name="Straight Connector 303"/>
          <p:cNvSpPr/>
          <p:nvPr/>
        </p:nvSpPr>
        <p:spPr>
          <a:xfrm flipV="1">
            <a:off x="116586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1" name="Straight Connector 304"/>
          <p:cNvSpPr/>
          <p:nvPr/>
        </p:nvSpPr>
        <p:spPr>
          <a:xfrm flipV="1">
            <a:off x="11811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2" name="Straight Connector 305"/>
          <p:cNvSpPr/>
          <p:nvPr/>
        </p:nvSpPr>
        <p:spPr>
          <a:xfrm flipV="1">
            <a:off x="11963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3" name="Straight Connector 306"/>
          <p:cNvSpPr/>
          <p:nvPr/>
        </p:nvSpPr>
        <p:spPr>
          <a:xfrm flipV="1">
            <a:off x="1211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4" name="Straight Connector 307"/>
          <p:cNvSpPr/>
          <p:nvPr/>
        </p:nvSpPr>
        <p:spPr>
          <a:xfrm flipV="1">
            <a:off x="12268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5" name="Straight Connector 308"/>
          <p:cNvSpPr/>
          <p:nvPr/>
        </p:nvSpPr>
        <p:spPr>
          <a:xfrm flipV="1">
            <a:off x="124205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6" name="Straight Connector 309"/>
          <p:cNvSpPr/>
          <p:nvPr/>
        </p:nvSpPr>
        <p:spPr>
          <a:xfrm flipV="1">
            <a:off x="125730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7" name="Straight Connector 310"/>
          <p:cNvSpPr/>
          <p:nvPr/>
        </p:nvSpPr>
        <p:spPr>
          <a:xfrm flipV="1">
            <a:off x="127254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8" name="Straight Connector 311"/>
          <p:cNvSpPr/>
          <p:nvPr/>
        </p:nvSpPr>
        <p:spPr>
          <a:xfrm flipV="1">
            <a:off x="1287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19" name="Straight Connector 312"/>
          <p:cNvSpPr/>
          <p:nvPr/>
        </p:nvSpPr>
        <p:spPr>
          <a:xfrm flipV="1">
            <a:off x="13030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0" name="Straight Connector 313"/>
          <p:cNvSpPr/>
          <p:nvPr/>
        </p:nvSpPr>
        <p:spPr>
          <a:xfrm flipV="1">
            <a:off x="13182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1" name="Straight Connector 314"/>
          <p:cNvSpPr/>
          <p:nvPr/>
        </p:nvSpPr>
        <p:spPr>
          <a:xfrm flipV="1">
            <a:off x="13335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2" name="Straight Connector 315"/>
          <p:cNvSpPr/>
          <p:nvPr/>
        </p:nvSpPr>
        <p:spPr>
          <a:xfrm flipV="1">
            <a:off x="13487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3" name="Straight Connector 316"/>
          <p:cNvSpPr/>
          <p:nvPr/>
        </p:nvSpPr>
        <p:spPr>
          <a:xfrm flipV="1">
            <a:off x="1363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4" name="Straight Connector 317"/>
          <p:cNvSpPr/>
          <p:nvPr/>
        </p:nvSpPr>
        <p:spPr>
          <a:xfrm flipV="1">
            <a:off x="13792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5" name="Straight Connector 318"/>
          <p:cNvSpPr/>
          <p:nvPr/>
        </p:nvSpPr>
        <p:spPr>
          <a:xfrm flipV="1">
            <a:off x="13944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6" name="Straight Connector 319"/>
          <p:cNvSpPr/>
          <p:nvPr/>
        </p:nvSpPr>
        <p:spPr>
          <a:xfrm flipV="1">
            <a:off x="14097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7" name="Straight Connector 320"/>
          <p:cNvSpPr/>
          <p:nvPr/>
        </p:nvSpPr>
        <p:spPr>
          <a:xfrm flipV="1">
            <a:off x="14249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8" name="Straight Connector 321"/>
          <p:cNvSpPr/>
          <p:nvPr/>
        </p:nvSpPr>
        <p:spPr>
          <a:xfrm flipV="1">
            <a:off x="1440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29" name="Straight Connector 322"/>
          <p:cNvSpPr/>
          <p:nvPr/>
        </p:nvSpPr>
        <p:spPr>
          <a:xfrm flipV="1">
            <a:off x="14554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0" name="Straight Connector 323"/>
          <p:cNvSpPr/>
          <p:nvPr/>
        </p:nvSpPr>
        <p:spPr>
          <a:xfrm flipV="1">
            <a:off x="14706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1" name="Straight Connector 324"/>
          <p:cNvSpPr/>
          <p:nvPr/>
        </p:nvSpPr>
        <p:spPr>
          <a:xfrm flipV="1">
            <a:off x="14859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2" name="Straight Connector 325"/>
          <p:cNvSpPr/>
          <p:nvPr/>
        </p:nvSpPr>
        <p:spPr>
          <a:xfrm flipV="1">
            <a:off x="15011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3" name="Straight Connector 326"/>
          <p:cNvSpPr/>
          <p:nvPr/>
        </p:nvSpPr>
        <p:spPr>
          <a:xfrm flipV="1">
            <a:off x="1516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4" name="Straight Connector 327"/>
          <p:cNvSpPr/>
          <p:nvPr/>
        </p:nvSpPr>
        <p:spPr>
          <a:xfrm flipV="1">
            <a:off x="15316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5" name="Straight Connector 328"/>
          <p:cNvSpPr/>
          <p:nvPr/>
        </p:nvSpPr>
        <p:spPr>
          <a:xfrm flipV="1">
            <a:off x="15468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6" name="Straight Connector 329"/>
          <p:cNvSpPr/>
          <p:nvPr/>
        </p:nvSpPr>
        <p:spPr>
          <a:xfrm flipV="1">
            <a:off x="15621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7" name="Straight Connector 330"/>
          <p:cNvSpPr/>
          <p:nvPr/>
        </p:nvSpPr>
        <p:spPr>
          <a:xfrm flipV="1">
            <a:off x="15773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8" name="Straight Connector 331"/>
          <p:cNvSpPr/>
          <p:nvPr/>
        </p:nvSpPr>
        <p:spPr>
          <a:xfrm flipV="1">
            <a:off x="15925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39" name="Straight Connector 332"/>
          <p:cNvSpPr/>
          <p:nvPr/>
        </p:nvSpPr>
        <p:spPr>
          <a:xfrm flipV="1">
            <a:off x="16078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0" name="Straight Connector 333"/>
          <p:cNvSpPr/>
          <p:nvPr/>
        </p:nvSpPr>
        <p:spPr>
          <a:xfrm flipV="1">
            <a:off x="16230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1" name="Straight Connector 334"/>
          <p:cNvSpPr/>
          <p:nvPr/>
        </p:nvSpPr>
        <p:spPr>
          <a:xfrm flipV="1">
            <a:off x="16383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2" name="Straight Connector 335"/>
          <p:cNvSpPr/>
          <p:nvPr/>
        </p:nvSpPr>
        <p:spPr>
          <a:xfrm flipV="1">
            <a:off x="16535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3" name="Straight Connector 336"/>
          <p:cNvSpPr/>
          <p:nvPr/>
        </p:nvSpPr>
        <p:spPr>
          <a:xfrm flipV="1">
            <a:off x="16687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4" name="Straight Connector 337"/>
          <p:cNvSpPr/>
          <p:nvPr/>
        </p:nvSpPr>
        <p:spPr>
          <a:xfrm flipV="1">
            <a:off x="16840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5" name="Straight Connector 338"/>
          <p:cNvSpPr/>
          <p:nvPr/>
        </p:nvSpPr>
        <p:spPr>
          <a:xfrm flipV="1">
            <a:off x="16992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6" name="Straight Connector 339"/>
          <p:cNvSpPr/>
          <p:nvPr/>
        </p:nvSpPr>
        <p:spPr>
          <a:xfrm flipV="1">
            <a:off x="17145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7" name="Straight Connector 340"/>
          <p:cNvSpPr/>
          <p:nvPr/>
        </p:nvSpPr>
        <p:spPr>
          <a:xfrm flipV="1">
            <a:off x="17297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8" name="Straight Connector 341"/>
          <p:cNvSpPr/>
          <p:nvPr/>
        </p:nvSpPr>
        <p:spPr>
          <a:xfrm flipV="1">
            <a:off x="17449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49" name="Straight Connector 342"/>
          <p:cNvSpPr/>
          <p:nvPr/>
        </p:nvSpPr>
        <p:spPr>
          <a:xfrm flipV="1">
            <a:off x="17602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0" name="Straight Connector 343"/>
          <p:cNvSpPr/>
          <p:nvPr/>
        </p:nvSpPr>
        <p:spPr>
          <a:xfrm flipV="1">
            <a:off x="17754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1" name="Straight Connector 344"/>
          <p:cNvSpPr/>
          <p:nvPr/>
        </p:nvSpPr>
        <p:spPr>
          <a:xfrm flipV="1">
            <a:off x="17907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2" name="Straight Connector 345"/>
          <p:cNvSpPr/>
          <p:nvPr/>
        </p:nvSpPr>
        <p:spPr>
          <a:xfrm flipV="1">
            <a:off x="18059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3" name="Straight Connector 346"/>
          <p:cNvSpPr/>
          <p:nvPr/>
        </p:nvSpPr>
        <p:spPr>
          <a:xfrm flipV="1">
            <a:off x="18211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4" name="Straight Connector 347"/>
          <p:cNvSpPr/>
          <p:nvPr/>
        </p:nvSpPr>
        <p:spPr>
          <a:xfrm flipV="1">
            <a:off x="18364199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5" name="Straight Connector 348"/>
          <p:cNvSpPr/>
          <p:nvPr/>
        </p:nvSpPr>
        <p:spPr>
          <a:xfrm flipV="1">
            <a:off x="18516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6" name="Straight Connector 349"/>
          <p:cNvSpPr/>
          <p:nvPr/>
        </p:nvSpPr>
        <p:spPr>
          <a:xfrm flipV="1">
            <a:off x="18669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7" name="Straight Connector 350"/>
          <p:cNvSpPr/>
          <p:nvPr/>
        </p:nvSpPr>
        <p:spPr>
          <a:xfrm flipV="1">
            <a:off x="18821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8" name="Straight Connector 351"/>
          <p:cNvSpPr/>
          <p:nvPr/>
        </p:nvSpPr>
        <p:spPr>
          <a:xfrm flipV="1">
            <a:off x="18973800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59" name="Straight Connector 352"/>
          <p:cNvSpPr/>
          <p:nvPr/>
        </p:nvSpPr>
        <p:spPr>
          <a:xfrm flipV="1">
            <a:off x="19126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0" name="Straight Connector 353"/>
          <p:cNvSpPr/>
          <p:nvPr/>
        </p:nvSpPr>
        <p:spPr>
          <a:xfrm flipV="1">
            <a:off x="19278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1" name="Straight Connector 354"/>
          <p:cNvSpPr/>
          <p:nvPr/>
        </p:nvSpPr>
        <p:spPr>
          <a:xfrm flipV="1">
            <a:off x="19431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2" name="Straight Connector 355"/>
          <p:cNvSpPr/>
          <p:nvPr/>
        </p:nvSpPr>
        <p:spPr>
          <a:xfrm flipV="1">
            <a:off x="19583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3" name="Straight Connector 356"/>
          <p:cNvSpPr/>
          <p:nvPr/>
        </p:nvSpPr>
        <p:spPr>
          <a:xfrm flipV="1">
            <a:off x="19735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4" name="Straight Connector 357"/>
          <p:cNvSpPr/>
          <p:nvPr/>
        </p:nvSpPr>
        <p:spPr>
          <a:xfrm flipV="1">
            <a:off x="19888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5" name="Straight Connector 358"/>
          <p:cNvSpPr/>
          <p:nvPr/>
        </p:nvSpPr>
        <p:spPr>
          <a:xfrm flipV="1">
            <a:off x="20040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6" name="Straight Connector 359"/>
          <p:cNvSpPr/>
          <p:nvPr/>
        </p:nvSpPr>
        <p:spPr>
          <a:xfrm flipV="1">
            <a:off x="20193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7" name="Straight Connector 360"/>
          <p:cNvSpPr/>
          <p:nvPr/>
        </p:nvSpPr>
        <p:spPr>
          <a:xfrm flipV="1">
            <a:off x="20345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8" name="Straight Connector 361"/>
          <p:cNvSpPr/>
          <p:nvPr/>
        </p:nvSpPr>
        <p:spPr>
          <a:xfrm flipV="1">
            <a:off x="20497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69" name="Straight Connector 362"/>
          <p:cNvSpPr/>
          <p:nvPr/>
        </p:nvSpPr>
        <p:spPr>
          <a:xfrm flipV="1">
            <a:off x="20650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0" name="Straight Connector 363"/>
          <p:cNvSpPr/>
          <p:nvPr/>
        </p:nvSpPr>
        <p:spPr>
          <a:xfrm flipV="1">
            <a:off x="20802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1" name="Straight Connector 364"/>
          <p:cNvSpPr/>
          <p:nvPr/>
        </p:nvSpPr>
        <p:spPr>
          <a:xfrm flipV="1">
            <a:off x="20955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2" name="Straight Connector 365"/>
          <p:cNvSpPr/>
          <p:nvPr/>
        </p:nvSpPr>
        <p:spPr>
          <a:xfrm flipV="1">
            <a:off x="211074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3" name="Straight Connector 366"/>
          <p:cNvSpPr/>
          <p:nvPr/>
        </p:nvSpPr>
        <p:spPr>
          <a:xfrm flipV="1">
            <a:off x="21259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4" name="Straight Connector 367"/>
          <p:cNvSpPr/>
          <p:nvPr/>
        </p:nvSpPr>
        <p:spPr>
          <a:xfrm flipV="1">
            <a:off x="21412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5" name="Straight Connector 368"/>
          <p:cNvSpPr/>
          <p:nvPr/>
        </p:nvSpPr>
        <p:spPr>
          <a:xfrm flipV="1">
            <a:off x="215646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6" name="Straight Connector 369"/>
          <p:cNvSpPr/>
          <p:nvPr/>
        </p:nvSpPr>
        <p:spPr>
          <a:xfrm flipV="1">
            <a:off x="21717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7" name="Straight Connector 370"/>
          <p:cNvSpPr/>
          <p:nvPr/>
        </p:nvSpPr>
        <p:spPr>
          <a:xfrm flipV="1">
            <a:off x="21869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8" name="Straight Connector 371"/>
          <p:cNvSpPr/>
          <p:nvPr/>
        </p:nvSpPr>
        <p:spPr>
          <a:xfrm flipV="1">
            <a:off x="22021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79" name="Straight Connector 372"/>
          <p:cNvSpPr/>
          <p:nvPr/>
        </p:nvSpPr>
        <p:spPr>
          <a:xfrm flipV="1">
            <a:off x="221742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0" name="Straight Connector 373"/>
          <p:cNvSpPr/>
          <p:nvPr/>
        </p:nvSpPr>
        <p:spPr>
          <a:xfrm flipV="1">
            <a:off x="22326601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1" name="Straight Connector 374"/>
          <p:cNvSpPr/>
          <p:nvPr/>
        </p:nvSpPr>
        <p:spPr>
          <a:xfrm flipV="1">
            <a:off x="224790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2" name="Straight Connector 375"/>
          <p:cNvSpPr/>
          <p:nvPr/>
        </p:nvSpPr>
        <p:spPr>
          <a:xfrm flipV="1">
            <a:off x="22631398" y="762000"/>
            <a:ext cx="1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83" name="Straight Connector 376"/>
          <p:cNvSpPr/>
          <p:nvPr/>
        </p:nvSpPr>
        <p:spPr>
          <a:xfrm flipV="1">
            <a:off x="22783800" y="762000"/>
            <a:ext cx="0" cy="1219200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grpSp>
        <p:nvGrpSpPr>
          <p:cNvPr id="389" name="Group 377"/>
          <p:cNvGrpSpPr/>
          <p:nvPr/>
        </p:nvGrpSpPr>
        <p:grpSpPr>
          <a:xfrm>
            <a:off x="22936200" y="761999"/>
            <a:ext cx="609600" cy="12192001"/>
            <a:chOff x="0" y="0"/>
            <a:chExt cx="609600" cy="12192000"/>
          </a:xfrm>
        </p:grpSpPr>
        <p:sp>
          <p:nvSpPr>
            <p:cNvPr id="384" name="Straight Connector 378"/>
            <p:cNvSpPr/>
            <p:nvPr/>
          </p:nvSpPr>
          <p:spPr>
            <a:xfrm flipV="1">
              <a:off x="-1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5" name="Straight Connector 379"/>
            <p:cNvSpPr/>
            <p:nvPr/>
          </p:nvSpPr>
          <p:spPr>
            <a:xfrm flipV="1">
              <a:off x="1523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Straight Connector 380"/>
            <p:cNvSpPr/>
            <p:nvPr/>
          </p:nvSpPr>
          <p:spPr>
            <a:xfrm flipV="1">
              <a:off x="3047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Straight Connector 381"/>
            <p:cNvSpPr/>
            <p:nvPr/>
          </p:nvSpPr>
          <p:spPr>
            <a:xfrm flipV="1">
              <a:off x="4571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Straight Connector 382"/>
            <p:cNvSpPr/>
            <p:nvPr/>
          </p:nvSpPr>
          <p:spPr>
            <a:xfrm flipV="1">
              <a:off x="609599" y="-1"/>
              <a:ext cx="2" cy="12192001"/>
            </a:xfrm>
            <a:prstGeom prst="line">
              <a:avLst/>
            </a:prstGeom>
            <a:noFill/>
            <a:ln w="3175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0" name="Straight Connector 383"/>
          <p:cNvSpPr/>
          <p:nvPr/>
        </p:nvSpPr>
        <p:spPr>
          <a:xfrm>
            <a:off x="762000" y="838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1" name="Straight Connector 384"/>
          <p:cNvSpPr/>
          <p:nvPr/>
        </p:nvSpPr>
        <p:spPr>
          <a:xfrm>
            <a:off x="762000" y="990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2" name="Straight Connector 385"/>
          <p:cNvSpPr/>
          <p:nvPr/>
        </p:nvSpPr>
        <p:spPr>
          <a:xfrm>
            <a:off x="762000" y="11430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3" name="Straight Connector 386"/>
          <p:cNvSpPr/>
          <p:nvPr/>
        </p:nvSpPr>
        <p:spPr>
          <a:xfrm>
            <a:off x="762000" y="1295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4" name="Straight Connector 387"/>
          <p:cNvSpPr/>
          <p:nvPr/>
        </p:nvSpPr>
        <p:spPr>
          <a:xfrm>
            <a:off x="762000" y="1600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5" name="Straight Connector 388"/>
          <p:cNvSpPr/>
          <p:nvPr/>
        </p:nvSpPr>
        <p:spPr>
          <a:xfrm>
            <a:off x="762000" y="1752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6" name="Straight Connector 389"/>
          <p:cNvSpPr/>
          <p:nvPr/>
        </p:nvSpPr>
        <p:spPr>
          <a:xfrm>
            <a:off x="762000" y="19050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7" name="Straight Connector 390"/>
          <p:cNvSpPr/>
          <p:nvPr/>
        </p:nvSpPr>
        <p:spPr>
          <a:xfrm>
            <a:off x="762000" y="2057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8" name="Straight Connector 391"/>
          <p:cNvSpPr/>
          <p:nvPr/>
        </p:nvSpPr>
        <p:spPr>
          <a:xfrm>
            <a:off x="762000" y="1447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399" name="Straight Connector 392"/>
          <p:cNvSpPr/>
          <p:nvPr/>
        </p:nvSpPr>
        <p:spPr>
          <a:xfrm>
            <a:off x="762000" y="2209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0" name="Straight Connector 393"/>
          <p:cNvSpPr/>
          <p:nvPr/>
        </p:nvSpPr>
        <p:spPr>
          <a:xfrm>
            <a:off x="762000" y="2362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1" name="Straight Connector 394"/>
          <p:cNvSpPr/>
          <p:nvPr/>
        </p:nvSpPr>
        <p:spPr>
          <a:xfrm>
            <a:off x="762000" y="25146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2" name="Straight Connector 395"/>
          <p:cNvSpPr/>
          <p:nvPr/>
        </p:nvSpPr>
        <p:spPr>
          <a:xfrm>
            <a:off x="762000" y="26670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3" name="Straight Connector 396"/>
          <p:cNvSpPr/>
          <p:nvPr/>
        </p:nvSpPr>
        <p:spPr>
          <a:xfrm>
            <a:off x="762000" y="2819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4" name="Straight Connector 397"/>
          <p:cNvSpPr/>
          <p:nvPr/>
        </p:nvSpPr>
        <p:spPr>
          <a:xfrm>
            <a:off x="762000" y="3124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5" name="Straight Connector 398"/>
          <p:cNvSpPr/>
          <p:nvPr/>
        </p:nvSpPr>
        <p:spPr>
          <a:xfrm>
            <a:off x="762000" y="3276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6" name="Straight Connector 399"/>
          <p:cNvSpPr/>
          <p:nvPr/>
        </p:nvSpPr>
        <p:spPr>
          <a:xfrm>
            <a:off x="762000" y="3581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7" name="Straight Connector 400"/>
          <p:cNvSpPr/>
          <p:nvPr/>
        </p:nvSpPr>
        <p:spPr>
          <a:xfrm>
            <a:off x="762000" y="2971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8" name="Straight Connector 401"/>
          <p:cNvSpPr/>
          <p:nvPr/>
        </p:nvSpPr>
        <p:spPr>
          <a:xfrm>
            <a:off x="762000" y="3733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09" name="Straight Connector 402"/>
          <p:cNvSpPr/>
          <p:nvPr/>
        </p:nvSpPr>
        <p:spPr>
          <a:xfrm>
            <a:off x="762000" y="38862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0" name="Straight Connector 403"/>
          <p:cNvSpPr/>
          <p:nvPr/>
        </p:nvSpPr>
        <p:spPr>
          <a:xfrm>
            <a:off x="762000" y="4038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1" name="Straight Connector 404"/>
          <p:cNvSpPr/>
          <p:nvPr/>
        </p:nvSpPr>
        <p:spPr>
          <a:xfrm>
            <a:off x="762000" y="4191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2" name="Straight Connector 405"/>
          <p:cNvSpPr/>
          <p:nvPr/>
        </p:nvSpPr>
        <p:spPr>
          <a:xfrm>
            <a:off x="762000" y="4343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3" name="Straight Connector 406"/>
          <p:cNvSpPr/>
          <p:nvPr/>
        </p:nvSpPr>
        <p:spPr>
          <a:xfrm>
            <a:off x="762000" y="4648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4" name="Straight Connector 407"/>
          <p:cNvSpPr/>
          <p:nvPr/>
        </p:nvSpPr>
        <p:spPr>
          <a:xfrm>
            <a:off x="762000" y="4800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5" name="Straight Connector 408"/>
          <p:cNvSpPr/>
          <p:nvPr/>
        </p:nvSpPr>
        <p:spPr>
          <a:xfrm>
            <a:off x="762000" y="4953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6" name="Straight Connector 409"/>
          <p:cNvSpPr/>
          <p:nvPr/>
        </p:nvSpPr>
        <p:spPr>
          <a:xfrm>
            <a:off x="762000" y="5105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7" name="Straight Connector 410"/>
          <p:cNvSpPr/>
          <p:nvPr/>
        </p:nvSpPr>
        <p:spPr>
          <a:xfrm>
            <a:off x="762000" y="4495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8" name="Straight Connector 411"/>
          <p:cNvSpPr/>
          <p:nvPr/>
        </p:nvSpPr>
        <p:spPr>
          <a:xfrm>
            <a:off x="762000" y="5257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19" name="Straight Connector 412"/>
          <p:cNvSpPr/>
          <p:nvPr/>
        </p:nvSpPr>
        <p:spPr>
          <a:xfrm>
            <a:off x="762000" y="5410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0" name="Straight Connector 413"/>
          <p:cNvSpPr/>
          <p:nvPr/>
        </p:nvSpPr>
        <p:spPr>
          <a:xfrm>
            <a:off x="762000" y="5562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1" name="Straight Connector 414"/>
          <p:cNvSpPr/>
          <p:nvPr/>
        </p:nvSpPr>
        <p:spPr>
          <a:xfrm>
            <a:off x="762000" y="5715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2" name="Straight Connector 415"/>
          <p:cNvSpPr/>
          <p:nvPr/>
        </p:nvSpPr>
        <p:spPr>
          <a:xfrm>
            <a:off x="762000" y="58674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3" name="Straight Connector 416"/>
          <p:cNvSpPr/>
          <p:nvPr/>
        </p:nvSpPr>
        <p:spPr>
          <a:xfrm>
            <a:off x="762000" y="6172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4" name="Straight Connector 417"/>
          <p:cNvSpPr/>
          <p:nvPr/>
        </p:nvSpPr>
        <p:spPr>
          <a:xfrm>
            <a:off x="762000" y="6324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5" name="Straight Connector 418"/>
          <p:cNvSpPr/>
          <p:nvPr/>
        </p:nvSpPr>
        <p:spPr>
          <a:xfrm>
            <a:off x="762000" y="6477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6" name="Straight Connector 419"/>
          <p:cNvSpPr/>
          <p:nvPr/>
        </p:nvSpPr>
        <p:spPr>
          <a:xfrm>
            <a:off x="762000" y="6629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7" name="Straight Connector 420"/>
          <p:cNvSpPr/>
          <p:nvPr/>
        </p:nvSpPr>
        <p:spPr>
          <a:xfrm>
            <a:off x="762000" y="6019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8" name="Straight Connector 421"/>
          <p:cNvSpPr/>
          <p:nvPr/>
        </p:nvSpPr>
        <p:spPr>
          <a:xfrm>
            <a:off x="762000" y="6781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29" name="Straight Connector 422"/>
          <p:cNvSpPr/>
          <p:nvPr/>
        </p:nvSpPr>
        <p:spPr>
          <a:xfrm>
            <a:off x="762000" y="6934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0" name="Straight Connector 423"/>
          <p:cNvSpPr/>
          <p:nvPr/>
        </p:nvSpPr>
        <p:spPr>
          <a:xfrm>
            <a:off x="762000" y="7086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1" name="Straight Connector 424"/>
          <p:cNvSpPr/>
          <p:nvPr/>
        </p:nvSpPr>
        <p:spPr>
          <a:xfrm>
            <a:off x="762000" y="7239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2" name="Straight Connector 425"/>
          <p:cNvSpPr/>
          <p:nvPr/>
        </p:nvSpPr>
        <p:spPr>
          <a:xfrm>
            <a:off x="762000" y="7391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3" name="Straight Connector 426"/>
          <p:cNvSpPr/>
          <p:nvPr/>
        </p:nvSpPr>
        <p:spPr>
          <a:xfrm>
            <a:off x="762000" y="7696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4" name="Straight Connector 427"/>
          <p:cNvSpPr/>
          <p:nvPr/>
        </p:nvSpPr>
        <p:spPr>
          <a:xfrm>
            <a:off x="762000" y="7848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5" name="Straight Connector 428"/>
          <p:cNvSpPr/>
          <p:nvPr/>
        </p:nvSpPr>
        <p:spPr>
          <a:xfrm>
            <a:off x="762000" y="8001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6" name="Straight Connector 429"/>
          <p:cNvSpPr/>
          <p:nvPr/>
        </p:nvSpPr>
        <p:spPr>
          <a:xfrm>
            <a:off x="762000" y="8153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7" name="Straight Connector 430"/>
          <p:cNvSpPr/>
          <p:nvPr/>
        </p:nvSpPr>
        <p:spPr>
          <a:xfrm>
            <a:off x="762000" y="7543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8" name="Straight Connector 431"/>
          <p:cNvSpPr/>
          <p:nvPr/>
        </p:nvSpPr>
        <p:spPr>
          <a:xfrm>
            <a:off x="762000" y="8305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39" name="Straight Connector 432"/>
          <p:cNvSpPr/>
          <p:nvPr/>
        </p:nvSpPr>
        <p:spPr>
          <a:xfrm>
            <a:off x="762000" y="8458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0" name="Straight Connector 433"/>
          <p:cNvSpPr/>
          <p:nvPr/>
        </p:nvSpPr>
        <p:spPr>
          <a:xfrm>
            <a:off x="762000" y="8610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1" name="Straight Connector 434"/>
          <p:cNvSpPr/>
          <p:nvPr/>
        </p:nvSpPr>
        <p:spPr>
          <a:xfrm>
            <a:off x="762000" y="8763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2" name="Straight Connector 435"/>
          <p:cNvSpPr/>
          <p:nvPr/>
        </p:nvSpPr>
        <p:spPr>
          <a:xfrm>
            <a:off x="762000" y="8915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3" name="Straight Connector 436"/>
          <p:cNvSpPr/>
          <p:nvPr/>
        </p:nvSpPr>
        <p:spPr>
          <a:xfrm>
            <a:off x="762000" y="9220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4" name="Straight Connector 437"/>
          <p:cNvSpPr/>
          <p:nvPr/>
        </p:nvSpPr>
        <p:spPr>
          <a:xfrm>
            <a:off x="762000" y="9372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5" name="Straight Connector 438"/>
          <p:cNvSpPr/>
          <p:nvPr/>
        </p:nvSpPr>
        <p:spPr>
          <a:xfrm>
            <a:off x="762000" y="9525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6" name="Straight Connector 439"/>
          <p:cNvSpPr/>
          <p:nvPr/>
        </p:nvSpPr>
        <p:spPr>
          <a:xfrm>
            <a:off x="762000" y="9677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7" name="Straight Connector 440"/>
          <p:cNvSpPr/>
          <p:nvPr/>
        </p:nvSpPr>
        <p:spPr>
          <a:xfrm>
            <a:off x="762000" y="9067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8" name="Straight Connector 441"/>
          <p:cNvSpPr/>
          <p:nvPr/>
        </p:nvSpPr>
        <p:spPr>
          <a:xfrm>
            <a:off x="762000" y="9829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49" name="Straight Connector 442"/>
          <p:cNvSpPr/>
          <p:nvPr/>
        </p:nvSpPr>
        <p:spPr>
          <a:xfrm>
            <a:off x="762000" y="9982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0" name="Straight Connector 443"/>
          <p:cNvSpPr/>
          <p:nvPr/>
        </p:nvSpPr>
        <p:spPr>
          <a:xfrm>
            <a:off x="762000" y="10134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1" name="Straight Connector 444"/>
          <p:cNvSpPr/>
          <p:nvPr/>
        </p:nvSpPr>
        <p:spPr>
          <a:xfrm>
            <a:off x="762000" y="10439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2" name="Straight Connector 445"/>
          <p:cNvSpPr/>
          <p:nvPr/>
        </p:nvSpPr>
        <p:spPr>
          <a:xfrm>
            <a:off x="762000" y="107442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3" name="Straight Connector 446"/>
          <p:cNvSpPr/>
          <p:nvPr/>
        </p:nvSpPr>
        <p:spPr>
          <a:xfrm>
            <a:off x="762000" y="10896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4" name="Straight Connector 447"/>
          <p:cNvSpPr/>
          <p:nvPr/>
        </p:nvSpPr>
        <p:spPr>
          <a:xfrm>
            <a:off x="762000" y="11049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5" name="Straight Connector 448"/>
          <p:cNvSpPr/>
          <p:nvPr/>
        </p:nvSpPr>
        <p:spPr>
          <a:xfrm>
            <a:off x="762000" y="11201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6" name="Straight Connector 449"/>
          <p:cNvSpPr/>
          <p:nvPr/>
        </p:nvSpPr>
        <p:spPr>
          <a:xfrm>
            <a:off x="762000" y="10591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7" name="Straight Connector 450"/>
          <p:cNvSpPr/>
          <p:nvPr/>
        </p:nvSpPr>
        <p:spPr>
          <a:xfrm>
            <a:off x="762000" y="11353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8" name="Straight Connector 451"/>
          <p:cNvSpPr/>
          <p:nvPr/>
        </p:nvSpPr>
        <p:spPr>
          <a:xfrm>
            <a:off x="762000" y="11506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59" name="Straight Connector 452"/>
          <p:cNvSpPr/>
          <p:nvPr/>
        </p:nvSpPr>
        <p:spPr>
          <a:xfrm>
            <a:off x="762000" y="116586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0" name="Straight Connector 453"/>
          <p:cNvSpPr/>
          <p:nvPr/>
        </p:nvSpPr>
        <p:spPr>
          <a:xfrm>
            <a:off x="762000" y="11811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1" name="Straight Connector 454"/>
          <p:cNvSpPr/>
          <p:nvPr/>
        </p:nvSpPr>
        <p:spPr>
          <a:xfrm>
            <a:off x="762000" y="11963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2" name="Straight Connector 455"/>
          <p:cNvSpPr/>
          <p:nvPr/>
        </p:nvSpPr>
        <p:spPr>
          <a:xfrm>
            <a:off x="762000" y="122681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3" name="Straight Connector 456"/>
          <p:cNvSpPr/>
          <p:nvPr/>
        </p:nvSpPr>
        <p:spPr>
          <a:xfrm>
            <a:off x="762000" y="12420599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4" name="Straight Connector 457"/>
          <p:cNvSpPr/>
          <p:nvPr/>
        </p:nvSpPr>
        <p:spPr>
          <a:xfrm>
            <a:off x="762000" y="125730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5" name="Straight Connector 458"/>
          <p:cNvSpPr/>
          <p:nvPr/>
        </p:nvSpPr>
        <p:spPr>
          <a:xfrm>
            <a:off x="762000" y="127254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6" name="Straight Connector 459"/>
          <p:cNvSpPr/>
          <p:nvPr/>
        </p:nvSpPr>
        <p:spPr>
          <a:xfrm>
            <a:off x="762000" y="12115800"/>
            <a:ext cx="22860000" cy="1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7" name="Straight Connector 460"/>
          <p:cNvSpPr/>
          <p:nvPr/>
        </p:nvSpPr>
        <p:spPr>
          <a:xfrm>
            <a:off x="762000" y="12877800"/>
            <a:ext cx="22860000" cy="0"/>
          </a:xfrm>
          <a:prstGeom prst="line">
            <a:avLst/>
          </a:prstGeom>
          <a:ln w="3175">
            <a:solidFill>
              <a:schemeClr val="accent3"/>
            </a:solidFill>
            <a:miter/>
          </a:ln>
        </p:spPr>
        <p:txBody>
          <a:bodyPr lIns="76200" tIns="76200" rIns="76200" bIns="76200"/>
          <a:lstStyle/>
          <a:p>
            <a:endParaRPr/>
          </a:p>
        </p:txBody>
      </p:sp>
      <p:sp>
        <p:nvSpPr>
          <p:cNvPr id="468" name="Rectangle 462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ctr">
              <a:defRPr sz="2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1" name="Group 474"/>
          <p:cNvGrpSpPr/>
          <p:nvPr/>
        </p:nvGrpSpPr>
        <p:grpSpPr>
          <a:xfrm>
            <a:off x="1524000" y="13261000"/>
            <a:ext cx="4522251" cy="177803"/>
            <a:chOff x="0" y="16933"/>
            <a:chExt cx="4522249" cy="177801"/>
          </a:xfrm>
        </p:grpSpPr>
        <p:sp>
          <p:nvSpPr>
            <p:cNvPr id="469" name="Footer Placeholder 3"/>
            <p:cNvSpPr txBox="1"/>
            <p:nvPr/>
          </p:nvSpPr>
          <p:spPr>
            <a:xfrm>
              <a:off x="0" y="16935"/>
              <a:ext cx="3807360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143000">
                <a:defRPr sz="1100">
                  <a:solidFill>
                    <a:srgbClr val="FFFFFF">
                      <a:alpha val="60000"/>
                    </a:srgbClr>
                  </a:solidFill>
                </a:defRPr>
              </a:pPr>
              <a:r>
                <a:t>©</a:t>
              </a:r>
              <a:r>
                <a:rPr sz="600"/>
                <a:t> </a:t>
              </a:r>
              <a:r>
                <a:t>2018 IBM Corporation               </a:t>
              </a:r>
            </a:p>
          </p:txBody>
        </p:sp>
        <p:sp>
          <p:nvSpPr>
            <p:cNvPr id="470" name="Date Placeholder 2"/>
            <p:cNvSpPr txBox="1"/>
            <p:nvPr/>
          </p:nvSpPr>
          <p:spPr>
            <a:xfrm>
              <a:off x="2236249" y="16933"/>
              <a:ext cx="2286001" cy="17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524000">
                <a:defRPr sz="1100">
                  <a:solidFill>
                    <a:srgbClr val="FFFFFF">
                      <a:alpha val="60000"/>
                    </a:srgbClr>
                  </a:solidFill>
                </a:defRPr>
              </a:lvl1pPr>
            </a:lstStyle>
            <a:p>
              <a:r>
                <a:t> 26 January 2018</a:t>
              </a:r>
            </a:p>
          </p:txBody>
        </p:sp>
      </p:grpSp>
      <p:sp>
        <p:nvSpPr>
          <p:cNvPr id="472" name="Footer Placeholder 3"/>
          <p:cNvSpPr txBox="1"/>
          <p:nvPr/>
        </p:nvSpPr>
        <p:spPr>
          <a:xfrm>
            <a:off x="6477000" y="13261002"/>
            <a:ext cx="38073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43000"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IBM Services</a:t>
            </a:r>
          </a:p>
        </p:txBody>
      </p:sp>
      <p:sp>
        <p:nvSpPr>
          <p:cNvPr id="4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8096" y="13243611"/>
            <a:ext cx="195581" cy="1905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defTabSz="1143000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1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4" r:id="rId33"/>
    <p:sldLayoutId id="2147483685" r:id="rId34"/>
    <p:sldLayoutId id="2147483686" r:id="rId35"/>
    <p:sldLayoutId id="2147483687" r:id="rId36"/>
    <p:sldLayoutId id="2147483689" r:id="rId37"/>
    <p:sldLayoutId id="2147483690" r:id="rId38"/>
    <p:sldLayoutId id="2147483691" r:id="rId39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9pPr>
    </p:titleStyle>
    <p:bodyStyle>
      <a:lvl1pPr marL="0" marR="0" indent="0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1pPr>
      <a:lvl2pPr marL="365759" marR="0" indent="-365759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2pPr>
      <a:lvl3pPr marL="594359" marR="0" indent="-365759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3pPr>
      <a:lvl4pPr marL="822960" marR="0" indent="-365760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4pPr>
      <a:lvl5pPr marL="1051560" marR="0" indent="-365760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5pPr>
      <a:lvl6pPr marL="316121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6pPr>
      <a:lvl7pPr marL="370985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7pPr>
      <a:lvl8pPr marL="425849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8pPr>
      <a:lvl9pPr marL="4807131" marR="0" indent="-418011" algn="l" defTabSz="1828800" rtl="0" latinLnBrk="0">
        <a:lnSpc>
          <a:spcPct val="104999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9pPr>
    </p:bodyStyle>
    <p:otherStyle>
      <a:lvl1pPr marL="0" marR="0" indent="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5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4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3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200" algn="l" defTabSz="1143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1143000"/>
            <a:ext cx="10972800" cy="1905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429000"/>
            <a:ext cx="10972800" cy="87630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020" y="13030238"/>
            <a:ext cx="943530" cy="381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524000" y="13166093"/>
            <a:ext cx="4522250" cy="367618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667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332" dirty="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1332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 June 2018</a:t>
              </a:fld>
              <a:endParaRPr lang="en-US" sz="1332" dirty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6477000" y="13167361"/>
            <a:ext cx="3807360" cy="3650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2" dirty="0" smtClean="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  <a:endParaRPr lang="en-US" sz="1332" dirty="0">
              <a:solidFill>
                <a:srgbClr val="000000">
                  <a:alpha val="6000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758097" y="13156320"/>
            <a:ext cx="546465" cy="36508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1333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333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1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txStyles>
    <p:titleStyle>
      <a:lvl1pPr algn="l" defTabSz="1828837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828837" rtl="0" eaLnBrk="1" latinLnBrk="0" hangingPunct="1">
        <a:lnSpc>
          <a:spcPct val="105000"/>
        </a:lnSpc>
        <a:spcBef>
          <a:spcPts val="2000"/>
        </a:spcBef>
        <a:buFontTx/>
        <a:buNone/>
        <a:tabLst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81008" indent="-381008" algn="l" defTabSz="1828837" rtl="0" eaLnBrk="1" latinLnBrk="0" hangingPunct="1">
        <a:lnSpc>
          <a:spcPct val="105000"/>
        </a:lnSpc>
        <a:spcBef>
          <a:spcPts val="1667"/>
        </a:spcBef>
        <a:buFont typeface="LucidaGrande" charset="0"/>
        <a:buChar char="-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762015" indent="-381008" algn="l" defTabSz="182883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143023" indent="-381008" algn="l" defTabSz="1828837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524030" indent="-381008" algn="l" defTabSz="182883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3333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5029301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719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137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555" indent="-457209" algn="l" defTabSz="182883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8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37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55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73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91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510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28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346" algn="l" defTabSz="1828837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"/>
            <a:ext cx="24384000" cy="1716687"/>
          </a:xfrm>
          <a:prstGeom prst="rect">
            <a:avLst/>
          </a:prstGeom>
          <a:solidFill>
            <a:srgbClr val="003359"/>
          </a:solidFill>
          <a:ln>
            <a:solidFill>
              <a:srgbClr val="0033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0" tIns="121920" rIns="243840" bIns="121920" rtlCol="0" anchor="ctr"/>
          <a:lstStyle/>
          <a:p>
            <a:pPr algn="ctr" defTabSz="1219224" hangingPunct="1"/>
            <a:endParaRPr lang="en-US" sz="4833" kern="12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282223"/>
            <a:ext cx="22177020" cy="22860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3200404"/>
            <a:ext cx="22177022" cy="9681628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6042" y="12882032"/>
            <a:ext cx="7721600" cy="7302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cs typeface="HelvNeue Light for IBM"/>
              </a:defRPr>
            </a:lvl1pPr>
          </a:lstStyle>
          <a:p>
            <a:pPr defTabSz="1219224" hangingPunct="1"/>
            <a:r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IBM Confidential</a:t>
            </a:r>
            <a:endParaRPr lang="en-US" kern="1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2357643" y="12882032"/>
            <a:ext cx="1038578" cy="730250"/>
          </a:xfrm>
          <a:prstGeom prst="rect">
            <a:avLst/>
          </a:prstGeom>
        </p:spPr>
        <p:txBody>
          <a:bodyPr anchor="ctr"/>
          <a:lstStyle>
            <a:lvl1pPr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ubalin Book for IBM"/>
                <a:cs typeface="Lubalin Book for IBM"/>
              </a:defRPr>
            </a:lvl1pPr>
          </a:lstStyle>
          <a:p>
            <a:pPr defTabSz="1219224" hangingPunct="1"/>
            <a:fld id="{73CDCACB-EE9F-064F-B9A5-01E4DF98082D}" type="slidenum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defTabSz="1219224" hangingPunct="1"/>
              <a:t>‹#›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2353107" y="12975350"/>
            <a:ext cx="0" cy="57785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23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</p:sldLayoutIdLst>
  <p:hf hdr="0" dt="0"/>
  <p:txStyles>
    <p:titleStyle>
      <a:lvl1pPr algn="l" defTabSz="1219224" rtl="0" eaLnBrk="1" latinLnBrk="0" hangingPunct="1">
        <a:spcBef>
          <a:spcPct val="0"/>
        </a:spcBef>
        <a:buNone/>
        <a:defRPr sz="6667" kern="1200">
          <a:solidFill>
            <a:schemeClr val="bg1"/>
          </a:solidFill>
          <a:latin typeface="IBM Plex Sans" panose="020B0503050000000000" pitchFamily="34" charset="0"/>
          <a:ea typeface="+mj-ea"/>
          <a:cs typeface="IBM Plex Sans" panose="020B0503050000000000" pitchFamily="34" charset="0"/>
        </a:defRPr>
      </a:lvl1pPr>
    </p:titleStyle>
    <p:bodyStyle>
      <a:lvl1pPr marL="914418" indent="-914418" algn="l" defTabSz="1219224" rtl="0" eaLnBrk="1" latinLnBrk="0" hangingPunct="1">
        <a:spcBef>
          <a:spcPct val="20000"/>
        </a:spcBef>
        <a:buFont typeface="Arial"/>
        <a:buChar char="•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1pPr>
      <a:lvl2pPr marL="1981240" indent="-762015" algn="l" defTabSz="1219224" rtl="0" eaLnBrk="1" latinLnBrk="0" hangingPunct="1">
        <a:spcBef>
          <a:spcPct val="20000"/>
        </a:spcBef>
        <a:buFont typeface="Arial"/>
        <a:buChar char="–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2pPr>
      <a:lvl3pPr marL="3048061" indent="-609612" algn="l" defTabSz="1219224" rtl="0" eaLnBrk="1" latinLnBrk="0" hangingPunct="1">
        <a:spcBef>
          <a:spcPct val="20000"/>
        </a:spcBef>
        <a:buFont typeface="Arial"/>
        <a:buChar char="•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3pPr>
      <a:lvl4pPr marL="4267285" indent="-609612" algn="l" defTabSz="1219224" rtl="0" eaLnBrk="1" latinLnBrk="0" hangingPunct="1">
        <a:spcBef>
          <a:spcPct val="20000"/>
        </a:spcBef>
        <a:buFont typeface="Arial"/>
        <a:buChar char="–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4pPr>
      <a:lvl5pPr marL="5486510" indent="-609612" algn="l" defTabSz="1219224" rtl="0" eaLnBrk="1" latinLnBrk="0" hangingPunct="1">
        <a:spcBef>
          <a:spcPct val="20000"/>
        </a:spcBef>
        <a:buFont typeface="Arial"/>
        <a:buChar char="•"/>
        <a:defRPr sz="3333" kern="1200">
          <a:solidFill>
            <a:schemeClr val="tx1"/>
          </a:solidFill>
          <a:latin typeface="IBM Plex Sans" panose="020B0503050000000000" pitchFamily="34" charset="0"/>
          <a:ea typeface="+mn-ea"/>
          <a:cs typeface="IBM Plex Sans" panose="020B0503050000000000" pitchFamily="34" charset="0"/>
        </a:defRPr>
      </a:lvl5pPr>
      <a:lvl6pPr marL="6705734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958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83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07" indent="-609612" algn="l" defTabSz="1219224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1pPr>
      <a:lvl2pPr marL="1219224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2pPr>
      <a:lvl3pPr marL="2438449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3pPr>
      <a:lvl4pPr marL="3657673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4pPr>
      <a:lvl5pPr marL="4876898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5pPr>
      <a:lvl6pPr marL="6096122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6pPr>
      <a:lvl7pPr marL="7315346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7pPr>
      <a:lvl8pPr marL="8534571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8pPr>
      <a:lvl9pPr marL="9753795" algn="l" defTabSz="1219224" rtl="0" eaLnBrk="1" latinLnBrk="0" hangingPunct="1">
        <a:defRPr sz="48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itle 1"/>
          <p:cNvSpPr txBox="1">
            <a:spLocks noGrp="1"/>
          </p:cNvSpPr>
          <p:nvPr>
            <p:ph type="title"/>
          </p:nvPr>
        </p:nvSpPr>
        <p:spPr>
          <a:xfrm>
            <a:off x="6273800" y="4648201"/>
            <a:ext cx="16764000" cy="5003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Photography Portfolio</a:t>
            </a:r>
            <a:r>
              <a:rPr dirty="0"/>
              <a:t/>
            </a:r>
            <a:br>
              <a:rPr dirty="0"/>
            </a:br>
            <a:r>
              <a:rPr lang="en-US" sz="7200" b="0" dirty="0" smtClean="0"/>
              <a:t>Q1 Project</a:t>
            </a:r>
            <a:endParaRPr sz="7200" b="0" dirty="0"/>
          </a:p>
        </p:txBody>
      </p:sp>
      <p:sp>
        <p:nvSpPr>
          <p:cNvPr id="1204" name="Content Placeholder 2"/>
          <p:cNvSpPr txBox="1"/>
          <p:nvPr/>
        </p:nvSpPr>
        <p:spPr>
          <a:xfrm>
            <a:off x="6273800" y="8143557"/>
            <a:ext cx="17018000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dirty="0" smtClean="0"/>
              <a:t>Jake Lewis </a:t>
            </a:r>
            <a:r>
              <a:rPr b="0" dirty="0" smtClean="0"/>
              <a:t>|</a:t>
            </a:r>
            <a:r>
              <a:rPr lang="en-US" b="0" dirty="0" smtClean="0"/>
              <a:t> Photographer and</a:t>
            </a:r>
            <a:r>
              <a:rPr b="0" dirty="0" smtClean="0"/>
              <a:t> </a:t>
            </a:r>
            <a:r>
              <a:rPr lang="en-US" b="0" dirty="0" smtClean="0"/>
              <a:t>Mechanical/Software Engineer.</a:t>
            </a:r>
            <a:r>
              <a:rPr lang="en-US" dirty="0" smtClean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8096" y="13243611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8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95727" y="21717880"/>
            <a:ext cx="157427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Why Watson Process…"/>
          <p:cNvSpPr txBox="1">
            <a:spLocks noGrp="1"/>
          </p:cNvSpPr>
          <p:nvPr>
            <p:ph type="title"/>
          </p:nvPr>
        </p:nvSpPr>
        <p:spPr>
          <a:xfrm>
            <a:off x="1270001" y="647700"/>
            <a:ext cx="9830372" cy="14605001"/>
          </a:xfrm>
          <a:prstGeom prst="rect">
            <a:avLst/>
          </a:prstGeom>
        </p:spPr>
        <p:txBody>
          <a:bodyPr/>
          <a:lstStyle/>
          <a:p>
            <a:pPr defTabSz="3047117">
              <a:defRPr sz="7000" b="1">
                <a:solidFill>
                  <a:srgbClr val="000000"/>
                </a:solidFill>
              </a:defRPr>
            </a:pPr>
            <a:r>
              <a:rPr lang="en-US" dirty="0" smtClean="0"/>
              <a:t>What did I build?</a:t>
            </a:r>
            <a:r>
              <a:rPr dirty="0"/>
              <a:t/>
            </a:r>
            <a:br>
              <a:rPr dirty="0"/>
            </a:br>
            <a:r>
              <a:rPr lang="en-US" dirty="0" smtClean="0">
                <a:solidFill>
                  <a:srgbClr val="FFFFFF"/>
                </a:solidFill>
              </a:rPr>
              <a:t>A medium to showcase personally taken pictures.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222" name="Group"/>
          <p:cNvGrpSpPr/>
          <p:nvPr/>
        </p:nvGrpSpPr>
        <p:grpSpPr>
          <a:xfrm>
            <a:off x="12191998" y="889000"/>
            <a:ext cx="12192002" cy="13716002"/>
            <a:chOff x="130858" y="0"/>
            <a:chExt cx="12192001" cy="13716001"/>
          </a:xfrm>
        </p:grpSpPr>
        <p:sp>
          <p:nvSpPr>
            <p:cNvPr id="1220" name="Rectangle"/>
            <p:cNvSpPr/>
            <p:nvPr/>
          </p:nvSpPr>
          <p:spPr>
            <a:xfrm>
              <a:off x="130858" y="0"/>
              <a:ext cx="12192001" cy="137160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127000" tIns="127000" rIns="127000" bIns="127000" numCol="1" anchor="t">
              <a:noAutofit/>
            </a:bodyPr>
            <a:lstStyle/>
            <a:p>
              <a:pPr defTabSz="2028472">
                <a:spcBef>
                  <a:spcPts val="4700"/>
                </a:spcBef>
                <a:defRPr sz="8600" b="1"/>
              </a:pPr>
              <a:endParaRPr/>
            </a:p>
          </p:txBody>
        </p:sp>
        <p:sp>
          <p:nvSpPr>
            <p:cNvPr id="1221" name="If your client uses information then Watson Process Reengineering is right for them!…"/>
            <p:cNvSpPr txBox="1"/>
            <p:nvPr/>
          </p:nvSpPr>
          <p:spPr>
            <a:xfrm>
              <a:off x="610636" y="0"/>
              <a:ext cx="10620596" cy="12941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4088" tIns="444088" rIns="444088" bIns="444088" numCol="1" anchor="t">
              <a:noAutofit/>
            </a:bodyPr>
            <a:lstStyle/>
            <a:p>
              <a:pPr defTabSz="2028472">
                <a:spcBef>
                  <a:spcPts val="4700"/>
                </a:spcBef>
                <a:defRPr sz="6000" b="1"/>
              </a:pPr>
              <a:r>
                <a:rPr lang="en-US" b="0" dirty="0" smtClean="0"/>
                <a:t>Why a portfolio?</a:t>
              </a:r>
              <a:endParaRPr dirty="0"/>
            </a:p>
            <a:p>
              <a:pPr defTabSz="2028472">
                <a:spcBef>
                  <a:spcPts val="4700"/>
                </a:spcBef>
                <a:defRPr sz="4200" b="1">
                  <a:solidFill>
                    <a:schemeClr val="accent2"/>
                  </a:solidFill>
                </a:defRPr>
              </a:pPr>
              <a:r>
                <a:rPr lang="en-US" sz="8600" dirty="0" smtClean="0"/>
                <a:t>Great question class!</a:t>
              </a:r>
              <a:endParaRPr dirty="0"/>
            </a:p>
            <a:p>
              <a:pPr defTabSz="2028472">
                <a:spcBef>
                  <a:spcPts val="4700"/>
                </a:spcBef>
                <a:defRPr sz="4200"/>
              </a:pPr>
              <a:endParaRPr lang="en-US" dirty="0"/>
            </a:p>
            <a:p>
              <a:pPr defTabSz="2028472">
                <a:spcBef>
                  <a:spcPts val="4700"/>
                </a:spcBef>
                <a:defRPr sz="4200"/>
              </a:pPr>
              <a:r>
                <a:rPr lang="en-US" dirty="0" smtClean="0"/>
                <a:t>It’s a creative project that tests my knowledge and abilities in </a:t>
              </a:r>
              <a:r>
                <a:rPr lang="en-US" dirty="0" err="1"/>
                <a:t>J</a:t>
              </a:r>
              <a:r>
                <a:rPr lang="en-US" dirty="0" err="1" smtClean="0"/>
                <a:t>avascript</a:t>
              </a:r>
              <a:r>
                <a:rPr lang="en-US" dirty="0" smtClean="0"/>
                <a:t>, HTML, and CSS, and incorporates API calls.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7514526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4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9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3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6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Rectangle"/>
          <p:cNvSpPr/>
          <p:nvPr/>
        </p:nvSpPr>
        <p:spPr>
          <a:xfrm>
            <a:off x="0" y="0"/>
            <a:ext cx="24384000" cy="3578861"/>
          </a:xfrm>
          <a:prstGeom prst="rect">
            <a:avLst/>
          </a:prstGeom>
          <a:solidFill>
            <a:srgbClr val="418CFF">
              <a:alpha val="66204"/>
            </a:srgbClr>
          </a:solidFill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9354" y="13242396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33" name="What is New with Watson Process Re-Engineering?"/>
          <p:cNvSpPr txBox="1">
            <a:spLocks noGrp="1"/>
          </p:cNvSpPr>
          <p:nvPr>
            <p:ph type="title"/>
          </p:nvPr>
        </p:nvSpPr>
        <p:spPr>
          <a:xfrm>
            <a:off x="761999" y="1143000"/>
            <a:ext cx="9522362" cy="2610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b="1" dirty="0" smtClean="0"/>
              <a:t>Main Components: </a:t>
            </a:r>
            <a:r>
              <a:rPr lang="en-US" dirty="0" smtClean="0"/>
              <a:t>INFO</a:t>
            </a:r>
            <a:endParaRPr dirty="0"/>
          </a:p>
        </p:txBody>
      </p:sp>
      <p:sp>
        <p:nvSpPr>
          <p:cNvPr id="1234" name="Watson Process Reengineering"/>
          <p:cNvSpPr txBox="1"/>
          <p:nvPr/>
        </p:nvSpPr>
        <p:spPr>
          <a:xfrm>
            <a:off x="762000" y="441854"/>
            <a:ext cx="20023137" cy="8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047117">
              <a:lnSpc>
                <a:spcPct val="90000"/>
              </a:lnSpc>
              <a:defRPr sz="2600" b="1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Photography Portfolio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35" name="Line"/>
          <p:cNvSpPr/>
          <p:nvPr/>
        </p:nvSpPr>
        <p:spPr>
          <a:xfrm flipH="1">
            <a:off x="8268659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1239" name="Annual savings from energy cost reductions."/>
          <p:cNvSpPr txBox="1"/>
          <p:nvPr/>
        </p:nvSpPr>
        <p:spPr>
          <a:xfrm>
            <a:off x="17348200" y="2262581"/>
            <a:ext cx="6650290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flickr.people.getPublicPhotos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41" name="15"/>
          <p:cNvSpPr txBox="1"/>
          <p:nvPr/>
        </p:nvSpPr>
        <p:spPr>
          <a:xfrm>
            <a:off x="13497714" y="245070"/>
            <a:ext cx="57110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 spc="27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API: Flickr</a:t>
            </a:r>
            <a:endParaRPr dirty="0"/>
          </a:p>
        </p:txBody>
      </p:sp>
      <p:sp>
        <p:nvSpPr>
          <p:cNvPr id="1243" name="Annual savings from energy cost reductions."/>
          <p:cNvSpPr txBox="1"/>
          <p:nvPr/>
        </p:nvSpPr>
        <p:spPr>
          <a:xfrm>
            <a:off x="17348200" y="1295209"/>
            <a:ext cx="74465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600" b="1" dirty="0" err="1">
                <a:solidFill>
                  <a:srgbClr val="FED500"/>
                </a:solidFill>
              </a:rPr>
              <a:t>flickr.photosets.getPhotos</a:t>
            </a:r>
            <a:endParaRPr lang="en-US" sz="3600" b="1" dirty="0">
              <a:solidFill>
                <a:srgbClr val="FED500"/>
              </a:solidFill>
            </a:endParaRPr>
          </a:p>
        </p:txBody>
      </p:sp>
      <p:sp>
        <p:nvSpPr>
          <p:cNvPr id="17" name="Annual savings from energy cost reductions."/>
          <p:cNvSpPr txBox="1"/>
          <p:nvPr/>
        </p:nvSpPr>
        <p:spPr>
          <a:xfrm>
            <a:off x="13497714" y="1717213"/>
            <a:ext cx="2281634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4000" b="1" dirty="0" smtClean="0"/>
              <a:t>Methods</a:t>
            </a:r>
            <a:endParaRPr lang="en-US" sz="4000" b="1" dirty="0"/>
          </a:p>
        </p:txBody>
      </p:sp>
      <p:cxnSp>
        <p:nvCxnSpPr>
          <p:cNvPr id="3" name="Elbow Connector 2"/>
          <p:cNvCxnSpPr>
            <a:stCxn id="17" idx="3"/>
            <a:endCxn id="1239" idx="1"/>
          </p:cNvCxnSpPr>
          <p:nvPr/>
        </p:nvCxnSpPr>
        <p:spPr>
          <a:xfrm>
            <a:off x="15779348" y="2082698"/>
            <a:ext cx="1568852" cy="5145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17" idx="3"/>
            <a:endCxn id="1243" idx="1"/>
          </p:cNvCxnSpPr>
          <p:nvPr/>
        </p:nvCxnSpPr>
        <p:spPr>
          <a:xfrm flipV="1">
            <a:off x="15779348" y="1572208"/>
            <a:ext cx="1568852" cy="5104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A new market approach…"/>
          <p:cNvSpPr txBox="1"/>
          <p:nvPr/>
        </p:nvSpPr>
        <p:spPr>
          <a:xfrm>
            <a:off x="1813241" y="5171333"/>
            <a:ext cx="5400149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Arguments</a:t>
            </a:r>
            <a:endParaRPr sz="5400" b="1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Api_key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/>
              <a:t>P</a:t>
            </a:r>
            <a:r>
              <a:rPr lang="en-US" sz="5400" dirty="0" err="1" smtClean="0"/>
              <a:t>hotoset_id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User_id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Extras 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>
                <a:sym typeface="Wingdings"/>
              </a:rPr>
              <a:t>P</a:t>
            </a:r>
            <a:r>
              <a:rPr lang="en-US" sz="5400" dirty="0" err="1" smtClean="0">
                <a:sym typeface="Wingdings"/>
              </a:rPr>
              <a:t>er_page</a:t>
            </a:r>
            <a:endParaRPr sz="5400" dirty="0"/>
          </a:p>
        </p:txBody>
      </p:sp>
      <p:sp>
        <p:nvSpPr>
          <p:cNvPr id="57" name="Line"/>
          <p:cNvSpPr/>
          <p:nvPr/>
        </p:nvSpPr>
        <p:spPr>
          <a:xfrm flipH="1">
            <a:off x="15779347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60" name="A new market approach…"/>
          <p:cNvSpPr txBox="1"/>
          <p:nvPr/>
        </p:nvSpPr>
        <p:spPr>
          <a:xfrm>
            <a:off x="9935468" y="5171333"/>
            <a:ext cx="6112965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Materialize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Navbar</a:t>
            </a:r>
            <a:r>
              <a:rPr lang="en-US" sz="5400" dirty="0" smtClean="0"/>
              <a:t>: info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Parallex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endParaRPr sz="5400" dirty="0"/>
          </a:p>
        </p:txBody>
      </p:sp>
      <p:sp>
        <p:nvSpPr>
          <p:cNvPr id="62" name="A new market approach…"/>
          <p:cNvSpPr txBox="1"/>
          <p:nvPr/>
        </p:nvSpPr>
        <p:spPr>
          <a:xfrm>
            <a:off x="17715241" y="5171332"/>
            <a:ext cx="611296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Method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Fetch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Looped API to </a:t>
            </a:r>
            <a:endParaRPr sz="5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78467" cy="135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4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Rectangle"/>
          <p:cNvSpPr/>
          <p:nvPr/>
        </p:nvSpPr>
        <p:spPr>
          <a:xfrm>
            <a:off x="0" y="0"/>
            <a:ext cx="24384000" cy="3578861"/>
          </a:xfrm>
          <a:prstGeom prst="rect">
            <a:avLst/>
          </a:prstGeom>
          <a:solidFill>
            <a:srgbClr val="418CFF">
              <a:alpha val="66204"/>
            </a:srgbClr>
          </a:solidFill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2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9354" y="13242396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33" name="What is New with Watson Process Re-Engineering?"/>
          <p:cNvSpPr txBox="1">
            <a:spLocks noGrp="1"/>
          </p:cNvSpPr>
          <p:nvPr>
            <p:ph type="title"/>
          </p:nvPr>
        </p:nvSpPr>
        <p:spPr>
          <a:xfrm>
            <a:off x="761998" y="1143000"/>
            <a:ext cx="10617201" cy="2610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b="1" dirty="0" smtClean="0"/>
              <a:t>Main Components: </a:t>
            </a:r>
            <a:r>
              <a:rPr lang="en-US" dirty="0" smtClean="0"/>
              <a:t>Photos</a:t>
            </a:r>
            <a:endParaRPr dirty="0"/>
          </a:p>
        </p:txBody>
      </p:sp>
      <p:sp>
        <p:nvSpPr>
          <p:cNvPr id="1234" name="Watson Process Reengineering"/>
          <p:cNvSpPr txBox="1"/>
          <p:nvPr/>
        </p:nvSpPr>
        <p:spPr>
          <a:xfrm>
            <a:off x="762000" y="441854"/>
            <a:ext cx="20023137" cy="8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047117">
              <a:lnSpc>
                <a:spcPct val="90000"/>
              </a:lnSpc>
              <a:defRPr sz="2600" b="1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Photography Portfolio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35" name="Line"/>
          <p:cNvSpPr/>
          <p:nvPr/>
        </p:nvSpPr>
        <p:spPr>
          <a:xfrm flipH="1">
            <a:off x="8268659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1239" name="Annual savings from energy cost reductions."/>
          <p:cNvSpPr txBox="1"/>
          <p:nvPr/>
        </p:nvSpPr>
        <p:spPr>
          <a:xfrm>
            <a:off x="17348200" y="2262581"/>
            <a:ext cx="6650290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3600" b="1" dirty="0" err="1">
                <a:solidFill>
                  <a:srgbClr val="FED500"/>
                </a:solidFill>
              </a:rPr>
              <a:t>flickr.people.getPublicPhotos</a:t>
            </a:r>
            <a:endParaRPr lang="en-US" sz="3600" b="1" dirty="0">
              <a:solidFill>
                <a:srgbClr val="FED500"/>
              </a:solidFill>
            </a:endParaRPr>
          </a:p>
        </p:txBody>
      </p:sp>
      <p:sp>
        <p:nvSpPr>
          <p:cNvPr id="1241" name="15"/>
          <p:cNvSpPr txBox="1"/>
          <p:nvPr/>
        </p:nvSpPr>
        <p:spPr>
          <a:xfrm>
            <a:off x="13497714" y="245070"/>
            <a:ext cx="571103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6000" b="1" spc="27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API: Flickr</a:t>
            </a:r>
            <a:endParaRPr dirty="0"/>
          </a:p>
        </p:txBody>
      </p:sp>
      <p:sp>
        <p:nvSpPr>
          <p:cNvPr id="1243" name="Annual savings from energy cost reductions."/>
          <p:cNvSpPr txBox="1"/>
          <p:nvPr/>
        </p:nvSpPr>
        <p:spPr>
          <a:xfrm>
            <a:off x="17348200" y="1295209"/>
            <a:ext cx="74465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600" dirty="0" err="1"/>
              <a:t>flickr.photosets.getPhotos</a:t>
            </a:r>
            <a:endParaRPr lang="en-US" sz="3600" dirty="0"/>
          </a:p>
        </p:txBody>
      </p:sp>
      <p:sp>
        <p:nvSpPr>
          <p:cNvPr id="17" name="Annual savings from energy cost reductions."/>
          <p:cNvSpPr txBox="1"/>
          <p:nvPr/>
        </p:nvSpPr>
        <p:spPr>
          <a:xfrm>
            <a:off x="13497714" y="1717213"/>
            <a:ext cx="2281634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7150" tIns="57150" rIns="57150" bIns="57150">
            <a:spAutoFit/>
          </a:bodyPr>
          <a:lstStyle/>
          <a:p>
            <a:r>
              <a:rPr lang="en-US" sz="4000" b="1" dirty="0" smtClean="0"/>
              <a:t>Methods</a:t>
            </a:r>
            <a:endParaRPr lang="en-US" sz="4000" b="1" dirty="0"/>
          </a:p>
        </p:txBody>
      </p:sp>
      <p:cxnSp>
        <p:nvCxnSpPr>
          <p:cNvPr id="3" name="Elbow Connector 2"/>
          <p:cNvCxnSpPr>
            <a:stCxn id="17" idx="3"/>
            <a:endCxn id="1239" idx="1"/>
          </p:cNvCxnSpPr>
          <p:nvPr/>
        </p:nvCxnSpPr>
        <p:spPr>
          <a:xfrm>
            <a:off x="15779348" y="2082698"/>
            <a:ext cx="1568852" cy="5145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17" idx="3"/>
            <a:endCxn id="1243" idx="1"/>
          </p:cNvCxnSpPr>
          <p:nvPr/>
        </p:nvCxnSpPr>
        <p:spPr>
          <a:xfrm flipV="1">
            <a:off x="15779348" y="1572208"/>
            <a:ext cx="1568852" cy="510490"/>
          </a:xfrm>
          <a:prstGeom prst="bentConnector3">
            <a:avLst/>
          </a:prstGeom>
          <a:noFill/>
          <a:ln w="508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Line"/>
          <p:cNvSpPr/>
          <p:nvPr/>
        </p:nvSpPr>
        <p:spPr>
          <a:xfrm flipH="1">
            <a:off x="15779347" y="5359946"/>
            <a:ext cx="1" cy="6101365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76200" tIns="76200" rIns="76200" bIns="76200"/>
          <a:lstStyle/>
          <a:p>
            <a:pPr defTabSz="1828270"/>
            <a:endParaRPr/>
          </a:p>
        </p:txBody>
      </p:sp>
      <p:sp>
        <p:nvSpPr>
          <p:cNvPr id="60" name="A new market approach…"/>
          <p:cNvSpPr txBox="1"/>
          <p:nvPr/>
        </p:nvSpPr>
        <p:spPr>
          <a:xfrm>
            <a:off x="9935468" y="5171333"/>
            <a:ext cx="611296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Materialize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Navbar</a:t>
            </a:r>
            <a:r>
              <a:rPr lang="en-US" sz="5400" dirty="0" smtClean="0"/>
              <a:t>: photos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MaterialBox</a:t>
            </a:r>
            <a:endParaRPr sz="5400" dirty="0"/>
          </a:p>
        </p:txBody>
      </p:sp>
      <p:sp>
        <p:nvSpPr>
          <p:cNvPr id="62" name="A new market approach…"/>
          <p:cNvSpPr txBox="1"/>
          <p:nvPr/>
        </p:nvSpPr>
        <p:spPr>
          <a:xfrm>
            <a:off x="17715241" y="5171332"/>
            <a:ext cx="6112965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Method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Fetch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Looped API to </a:t>
            </a:r>
            <a:endParaRPr sz="5400" dirty="0"/>
          </a:p>
        </p:txBody>
      </p:sp>
      <p:sp>
        <p:nvSpPr>
          <p:cNvPr id="18" name="A new market approach…"/>
          <p:cNvSpPr txBox="1"/>
          <p:nvPr/>
        </p:nvSpPr>
        <p:spPr>
          <a:xfrm>
            <a:off x="1813241" y="5171333"/>
            <a:ext cx="5400149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2030119">
              <a:spcBef>
                <a:spcPts val="1900"/>
              </a:spcBef>
              <a:defRPr sz="4200">
                <a:solidFill>
                  <a:srgbClr val="FFFFFF"/>
                </a:solidFill>
              </a:defRPr>
            </a:pPr>
            <a:r>
              <a:rPr lang="en-US" sz="5400" b="1" dirty="0" smtClean="0"/>
              <a:t>Arguments</a:t>
            </a:r>
            <a:endParaRPr sz="5400" dirty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Api_key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 smtClean="0"/>
              <a:t>User_id</a:t>
            </a:r>
            <a:endParaRPr lang="en-US" sz="5400" dirty="0" smtClean="0"/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smtClean="0"/>
              <a:t>Extras </a:t>
            </a:r>
          </a:p>
          <a:p>
            <a:pPr marL="457200" indent="-457200" defTabSz="2030119">
              <a:buFont typeface="Arial" charset="0"/>
              <a:buChar char="•"/>
              <a:defRPr sz="3000"/>
            </a:pPr>
            <a:r>
              <a:rPr lang="en-US" sz="5400" dirty="0" err="1">
                <a:sym typeface="Wingdings"/>
              </a:rPr>
              <a:t>P</a:t>
            </a:r>
            <a:r>
              <a:rPr lang="en-US" sz="5400" dirty="0" err="1" smtClean="0">
                <a:sym typeface="Wingdings"/>
              </a:rPr>
              <a:t>er_page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172530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67600" y="5175816"/>
            <a:ext cx="8509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47117">
              <a:defRPr sz="7000" b="1">
                <a:solidFill>
                  <a:srgbClr val="000000"/>
                </a:solidFill>
              </a:defRPr>
            </a:pPr>
            <a:r>
              <a:rPr lang="en-US" sz="12000" dirty="0" smtClean="0">
                <a:solidFill>
                  <a:srgbClr val="FFFFFF"/>
                </a:solidFill>
              </a:rPr>
              <a:t>Challenges</a:t>
            </a:r>
            <a:endParaRPr lang="en-US" sz="1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VERS">
  <a:themeElements>
    <a:clrScheme name="1_COVERS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000FF"/>
      </a:hlink>
      <a:folHlink>
        <a:srgbClr val="FF00FF"/>
      </a:folHlink>
    </a:clrScheme>
    <a:fontScheme name="1_COVERS">
      <a:majorFont>
        <a:latin typeface="IBM Plex Sans"/>
        <a:ea typeface="IBM Plex Sans"/>
        <a:cs typeface="IBM Plex Sans"/>
      </a:majorFont>
      <a:minorFont>
        <a:latin typeface="IBM Plex Sans"/>
        <a:ea typeface="IBM Plex Sans"/>
        <a:cs typeface="IBM Plex Sans"/>
      </a:minorFont>
    </a:fontScheme>
    <a:fmtScheme name="1_COV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1243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e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VERS">
  <a:themeElements>
    <a:clrScheme name="1_COVER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000FF"/>
      </a:hlink>
      <a:folHlink>
        <a:srgbClr val="FF00FF"/>
      </a:folHlink>
    </a:clrScheme>
    <a:fontScheme name="1_COVERS">
      <a:majorFont>
        <a:latin typeface="IBM Plex Sans"/>
        <a:ea typeface="IBM Plex Sans"/>
        <a:cs typeface="IBM Plex Sans"/>
      </a:majorFont>
      <a:minorFont>
        <a:latin typeface="IBM Plex Sans"/>
        <a:ea typeface="IBM Plex Sans"/>
        <a:cs typeface="IBM Plex Sans"/>
      </a:minorFont>
    </a:fontScheme>
    <a:fmtScheme name="1_COVER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1243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105</Words>
  <Application>Microsoft Macintosh PowerPoint</Application>
  <PresentationFormat>Custom</PresentationFormat>
  <Paragraphs>46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.AppleSystemUIFont</vt:lpstr>
      <vt:lpstr>Arial Regular</vt:lpstr>
      <vt:lpstr>Calibri</vt:lpstr>
      <vt:lpstr>Helvetica Neue</vt:lpstr>
      <vt:lpstr>Helvetica Neue Light</vt:lpstr>
      <vt:lpstr>Helvetica Neue Thin</vt:lpstr>
      <vt:lpstr>HelvNeue Light for IBM</vt:lpstr>
      <vt:lpstr>IBM Plex Sans</vt:lpstr>
      <vt:lpstr>Lubalin Book for IBM</vt:lpstr>
      <vt:lpstr>LucidaGrande</vt:lpstr>
      <vt:lpstr>Wingdings</vt:lpstr>
      <vt:lpstr>Arial</vt:lpstr>
      <vt:lpstr>1_COVERS</vt:lpstr>
      <vt:lpstr>3_Light Background</vt:lpstr>
      <vt:lpstr>Green Template</vt:lpstr>
      <vt:lpstr>Photography Portfolio Q1 Project</vt:lpstr>
      <vt:lpstr>What did I build? A medium to showcase personally taken pictures.</vt:lpstr>
      <vt:lpstr>PowerPoint Presentation</vt:lpstr>
      <vt:lpstr>PowerPoint Presentation</vt:lpstr>
      <vt:lpstr>Main Components: INFO</vt:lpstr>
      <vt:lpstr>PowerPoint Presentation</vt:lpstr>
      <vt:lpstr>Main Components: Photos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Watson Process Reengineering Strategy led, data driven, and value realized  </dc:title>
  <cp:lastModifiedBy>Jake Lewis</cp:lastModifiedBy>
  <cp:revision>36</cp:revision>
  <dcterms:modified xsi:type="dcterms:W3CDTF">2018-06-03T00:53:04Z</dcterms:modified>
</cp:coreProperties>
</file>